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 id="2147483744" r:id="rId4"/>
  </p:sldMasterIdLst>
  <p:sldIdLst>
    <p:sldId id="274" r:id="rId5"/>
    <p:sldId id="256" r:id="rId6"/>
    <p:sldId id="261" r:id="rId7"/>
    <p:sldId id="257" r:id="rId8"/>
    <p:sldId id="258" r:id="rId9"/>
    <p:sldId id="262" r:id="rId10"/>
    <p:sldId id="259" r:id="rId11"/>
    <p:sldId id="264" r:id="rId12"/>
    <p:sldId id="268" r:id="rId13"/>
    <p:sldId id="266" r:id="rId14"/>
    <p:sldId id="269" r:id="rId15"/>
    <p:sldId id="270" r:id="rId16"/>
    <p:sldId id="271" r:id="rId17"/>
    <p:sldId id="260" r:id="rId18"/>
    <p:sldId id="265" r:id="rId19"/>
    <p:sldId id="272" r:id="rId20"/>
    <p:sldId id="275" r:id="rId21"/>
    <p:sldId id="276" r:id="rId22"/>
    <p:sldId id="277" r:id="rId23"/>
    <p:sldId id="278" r:id="rId24"/>
    <p:sldId id="280" r:id="rId25"/>
    <p:sldId id="305" r:id="rId26"/>
    <p:sldId id="281" r:id="rId27"/>
    <p:sldId id="296" r:id="rId28"/>
    <p:sldId id="282" r:id="rId29"/>
    <p:sldId id="283" r:id="rId30"/>
    <p:sldId id="285" r:id="rId31"/>
    <p:sldId id="286" r:id="rId32"/>
    <p:sldId id="287" r:id="rId33"/>
    <p:sldId id="288" r:id="rId34"/>
    <p:sldId id="289" r:id="rId35"/>
    <p:sldId id="290" r:id="rId36"/>
    <p:sldId id="295" r:id="rId37"/>
    <p:sldId id="291" r:id="rId38"/>
    <p:sldId id="292" r:id="rId39"/>
    <p:sldId id="293" r:id="rId40"/>
    <p:sldId id="298" r:id="rId41"/>
    <p:sldId id="299" r:id="rId42"/>
    <p:sldId id="301" r:id="rId43"/>
    <p:sldId id="303" r:id="rId44"/>
    <p:sldId id="304" r:id="rId45"/>
    <p:sldId id="294" r:id="rId46"/>
    <p:sldId id="307"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42"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586178-D5D3-4563-9B43-305FA35FFE86}" type="doc">
      <dgm:prSet loTypeId="urn:microsoft.com/office/officeart/2005/8/layout/arrow6" loCatId="relationship" qsTypeId="urn:microsoft.com/office/officeart/2005/8/quickstyle/simple2" qsCatId="simple" csTypeId="urn:microsoft.com/office/officeart/2005/8/colors/accent1_4" csCatId="accent1" phldr="1"/>
      <dgm:spPr/>
      <dgm:t>
        <a:bodyPr/>
        <a:lstStyle/>
        <a:p>
          <a:endParaRPr lang="en-US"/>
        </a:p>
      </dgm:t>
    </dgm:pt>
    <dgm:pt modelId="{18A0DFEB-2599-4150-8E41-8DC49138B088}">
      <dgm:prSet phldrT="[Text]" custT="1"/>
      <dgm:spPr>
        <a:xfrm>
          <a:off x="658368" y="886968"/>
          <a:ext cx="1810511" cy="1075334"/>
        </a:xfrm>
      </dgm:spPr>
      <dgm:t>
        <a:bodyPr/>
        <a:lstStyle/>
        <a:p>
          <a:r>
            <a:rPr lang="en-US" sz="2800" smtClean="0">
              <a:solidFill>
                <a:schemeClr val="bg1"/>
              </a:solidFill>
              <a:latin typeface="Calibri"/>
              <a:ea typeface="+mn-ea"/>
              <a:cs typeface="+mn-cs"/>
            </a:rPr>
            <a:t>To improve the quality of work / performance </a:t>
          </a:r>
          <a:endParaRPr lang="en-US" sz="2800" dirty="0">
            <a:solidFill>
              <a:schemeClr val="bg1"/>
            </a:solidFill>
            <a:latin typeface="Calibri"/>
            <a:ea typeface="+mn-ea"/>
            <a:cs typeface="+mn-cs"/>
          </a:endParaRPr>
        </a:p>
      </dgm:t>
    </dgm:pt>
    <dgm:pt modelId="{2D0B9F96-FA13-4DC7-961C-4C8442E98B45}" type="parTrans" cxnId="{81ECD14F-4903-4E6D-9DE9-766248F0BFF4}">
      <dgm:prSet/>
      <dgm:spPr/>
      <dgm:t>
        <a:bodyPr/>
        <a:lstStyle/>
        <a:p>
          <a:endParaRPr lang="en-US"/>
        </a:p>
      </dgm:t>
    </dgm:pt>
    <dgm:pt modelId="{83DDF7F2-4771-4DAC-A8DF-F3015D77E707}" type="sibTrans" cxnId="{81ECD14F-4903-4E6D-9DE9-766248F0BFF4}">
      <dgm:prSet/>
      <dgm:spPr/>
      <dgm:t>
        <a:bodyPr/>
        <a:lstStyle/>
        <a:p>
          <a:endParaRPr lang="en-US"/>
        </a:p>
      </dgm:t>
    </dgm:pt>
    <dgm:pt modelId="{D5B67540-0476-46D3-9B27-36C823A8A73C}">
      <dgm:prSet phldrT="[Text]" custT="1"/>
      <dgm:spPr>
        <a:xfrm>
          <a:off x="2743200" y="1238097"/>
          <a:ext cx="2139696" cy="1075334"/>
        </a:xfrm>
      </dgm:spPr>
      <dgm:t>
        <a:bodyPr/>
        <a:lstStyle/>
        <a:p>
          <a:r>
            <a:rPr lang="en-US" sz="2800" dirty="0">
              <a:solidFill>
                <a:srgbClr val="92D050"/>
              </a:solidFill>
              <a:latin typeface="Calibri"/>
              <a:ea typeface="+mn-ea"/>
              <a:cs typeface="+mn-cs"/>
            </a:rPr>
            <a:t>Helping the person doing the work and develop the highest possible standard </a:t>
          </a:r>
        </a:p>
      </dgm:t>
    </dgm:pt>
    <dgm:pt modelId="{5D86AD2C-5775-4544-BF23-0DD3922B0235}" type="parTrans" cxnId="{19D154CF-E5D7-470D-A1E2-8A073D37D8DF}">
      <dgm:prSet/>
      <dgm:spPr/>
      <dgm:t>
        <a:bodyPr/>
        <a:lstStyle/>
        <a:p>
          <a:endParaRPr lang="en-US"/>
        </a:p>
      </dgm:t>
    </dgm:pt>
    <dgm:pt modelId="{F2C134B3-E8B0-4595-99FF-8B4ACAD9B881}" type="sibTrans" cxnId="{19D154CF-E5D7-470D-A1E2-8A073D37D8DF}">
      <dgm:prSet/>
      <dgm:spPr/>
      <dgm:t>
        <a:bodyPr/>
        <a:lstStyle/>
        <a:p>
          <a:endParaRPr lang="en-US"/>
        </a:p>
      </dgm:t>
    </dgm:pt>
    <dgm:pt modelId="{B629B65B-7E99-4CBA-969A-464F4A155EFD}" type="pres">
      <dgm:prSet presAssocID="{5A586178-D5D3-4563-9B43-305FA35FFE86}" presName="compositeShape" presStyleCnt="0">
        <dgm:presLayoutVars>
          <dgm:chMax val="2"/>
          <dgm:dir/>
          <dgm:resizeHandles val="exact"/>
        </dgm:presLayoutVars>
      </dgm:prSet>
      <dgm:spPr/>
      <dgm:t>
        <a:bodyPr/>
        <a:lstStyle/>
        <a:p>
          <a:endParaRPr lang="en-US"/>
        </a:p>
      </dgm:t>
    </dgm:pt>
    <dgm:pt modelId="{D931956E-839C-4B95-92A6-6F0662EBB5F9}" type="pres">
      <dgm:prSet presAssocID="{5A586178-D5D3-4563-9B43-305FA35FFE86}" presName="ribbon" presStyleLbl="node1" presStyleIdx="0" presStyleCnt="1"/>
      <dgm:spPr>
        <a:xfrm>
          <a:off x="0" y="502920"/>
          <a:ext cx="5486400" cy="2194560"/>
        </a:xfrm>
        <a:prstGeom prst="leftRightRibbon">
          <a:avLst/>
        </a:prstGeom>
      </dgm:spPr>
      <dgm:t>
        <a:bodyPr/>
        <a:lstStyle/>
        <a:p>
          <a:endParaRPr lang="en-US"/>
        </a:p>
      </dgm:t>
    </dgm:pt>
    <dgm:pt modelId="{BC31CB78-A396-4CE2-8F2C-D8060EFF6022}" type="pres">
      <dgm:prSet presAssocID="{5A586178-D5D3-4563-9B43-305FA35FFE86}" presName="leftArrowText" presStyleLbl="node1" presStyleIdx="0" presStyleCnt="1">
        <dgm:presLayoutVars>
          <dgm:chMax val="0"/>
          <dgm:bulletEnabled val="1"/>
        </dgm:presLayoutVars>
      </dgm:prSet>
      <dgm:spPr>
        <a:prstGeom prst="rect">
          <a:avLst/>
        </a:prstGeom>
      </dgm:spPr>
      <dgm:t>
        <a:bodyPr/>
        <a:lstStyle/>
        <a:p>
          <a:endParaRPr lang="en-US"/>
        </a:p>
      </dgm:t>
    </dgm:pt>
    <dgm:pt modelId="{90D030B4-31F3-497D-90DF-AE8CF1186F66}" type="pres">
      <dgm:prSet presAssocID="{5A586178-D5D3-4563-9B43-305FA35FFE86}" presName="rightArrowText" presStyleLbl="node1" presStyleIdx="0" presStyleCnt="1">
        <dgm:presLayoutVars>
          <dgm:chMax val="0"/>
          <dgm:bulletEnabled val="1"/>
        </dgm:presLayoutVars>
      </dgm:prSet>
      <dgm:spPr>
        <a:prstGeom prst="rect">
          <a:avLst/>
        </a:prstGeom>
      </dgm:spPr>
      <dgm:t>
        <a:bodyPr/>
        <a:lstStyle/>
        <a:p>
          <a:endParaRPr lang="en-US"/>
        </a:p>
      </dgm:t>
    </dgm:pt>
  </dgm:ptLst>
  <dgm:cxnLst>
    <dgm:cxn modelId="{70108973-F63E-49BF-8170-1F2EC55F2BCD}" type="presOf" srcId="{D5B67540-0476-46D3-9B27-36C823A8A73C}" destId="{90D030B4-31F3-497D-90DF-AE8CF1186F66}" srcOrd="0" destOrd="0" presId="urn:microsoft.com/office/officeart/2005/8/layout/arrow6"/>
    <dgm:cxn modelId="{81ECD14F-4903-4E6D-9DE9-766248F0BFF4}" srcId="{5A586178-D5D3-4563-9B43-305FA35FFE86}" destId="{18A0DFEB-2599-4150-8E41-8DC49138B088}" srcOrd="0" destOrd="0" parTransId="{2D0B9F96-FA13-4DC7-961C-4C8442E98B45}" sibTransId="{83DDF7F2-4771-4DAC-A8DF-F3015D77E707}"/>
    <dgm:cxn modelId="{9A347D25-3471-46DD-AC15-86BF7CA638EE}" type="presOf" srcId="{18A0DFEB-2599-4150-8E41-8DC49138B088}" destId="{BC31CB78-A396-4CE2-8F2C-D8060EFF6022}" srcOrd="0" destOrd="0" presId="urn:microsoft.com/office/officeart/2005/8/layout/arrow6"/>
    <dgm:cxn modelId="{19D154CF-E5D7-470D-A1E2-8A073D37D8DF}" srcId="{5A586178-D5D3-4563-9B43-305FA35FFE86}" destId="{D5B67540-0476-46D3-9B27-36C823A8A73C}" srcOrd="1" destOrd="0" parTransId="{5D86AD2C-5775-4544-BF23-0DD3922B0235}" sibTransId="{F2C134B3-E8B0-4595-99FF-8B4ACAD9B881}"/>
    <dgm:cxn modelId="{695AF0A8-0C2B-46CC-812F-6152C63915C2}" type="presOf" srcId="{5A586178-D5D3-4563-9B43-305FA35FFE86}" destId="{B629B65B-7E99-4CBA-969A-464F4A155EFD}" srcOrd="0" destOrd="0" presId="urn:microsoft.com/office/officeart/2005/8/layout/arrow6"/>
    <dgm:cxn modelId="{3BD89C08-8EA4-4A65-8D19-9D848257C0CB}" type="presParOf" srcId="{B629B65B-7E99-4CBA-969A-464F4A155EFD}" destId="{D931956E-839C-4B95-92A6-6F0662EBB5F9}" srcOrd="0" destOrd="0" presId="urn:microsoft.com/office/officeart/2005/8/layout/arrow6"/>
    <dgm:cxn modelId="{C95ABA2A-A2DF-4E76-9AE3-52D31D00D63F}" type="presParOf" srcId="{B629B65B-7E99-4CBA-969A-464F4A155EFD}" destId="{BC31CB78-A396-4CE2-8F2C-D8060EFF6022}" srcOrd="1" destOrd="0" presId="urn:microsoft.com/office/officeart/2005/8/layout/arrow6"/>
    <dgm:cxn modelId="{36189EDC-2A3B-42A4-AF9A-973768D2E92F}" type="presParOf" srcId="{B629B65B-7E99-4CBA-969A-464F4A155EFD}" destId="{90D030B4-31F3-497D-90DF-AE8CF1186F66}"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E37EB5-17CF-49C0-9B61-2841CB804AE7}" type="doc">
      <dgm:prSet loTypeId="urn:microsoft.com/office/officeart/2005/8/layout/arrow5" loCatId="process" qsTypeId="urn:microsoft.com/office/officeart/2005/8/quickstyle/3d2" qsCatId="3D" csTypeId="urn:microsoft.com/office/officeart/2005/8/colors/colorful5" csCatId="colorful" phldr="1"/>
      <dgm:spPr/>
      <dgm:t>
        <a:bodyPr/>
        <a:lstStyle/>
        <a:p>
          <a:endParaRPr lang="en-US"/>
        </a:p>
      </dgm:t>
    </dgm:pt>
    <dgm:pt modelId="{35C3D31E-0A0B-4EAB-9DAC-513E7F621C4F}">
      <dgm:prSet phldrT="[Text]"/>
      <dgm:spPr/>
      <dgm:t>
        <a:bodyPr/>
        <a:lstStyle/>
        <a:p>
          <a:r>
            <a:rPr lang="en-US" dirty="0" smtClean="0"/>
            <a:t>DIRECT</a:t>
          </a:r>
          <a:endParaRPr lang="en-US" dirty="0"/>
        </a:p>
      </dgm:t>
    </dgm:pt>
    <dgm:pt modelId="{6E2EF580-22F8-4365-A18E-818316C8597E}" type="parTrans" cxnId="{CA56FB2F-ABB2-4476-80D9-B523F9268FEA}">
      <dgm:prSet/>
      <dgm:spPr/>
      <dgm:t>
        <a:bodyPr/>
        <a:lstStyle/>
        <a:p>
          <a:endParaRPr lang="en-US"/>
        </a:p>
      </dgm:t>
    </dgm:pt>
    <dgm:pt modelId="{30BA65BD-EF82-42D1-9E32-1ED91C108939}" type="sibTrans" cxnId="{CA56FB2F-ABB2-4476-80D9-B523F9268FEA}">
      <dgm:prSet/>
      <dgm:spPr/>
      <dgm:t>
        <a:bodyPr/>
        <a:lstStyle/>
        <a:p>
          <a:endParaRPr lang="en-US"/>
        </a:p>
      </dgm:t>
    </dgm:pt>
    <dgm:pt modelId="{5016042E-2BED-45C9-9F43-BEC14F67D254}">
      <dgm:prSet phldrT="[Text]"/>
      <dgm:spPr/>
      <dgm:t>
        <a:bodyPr/>
        <a:lstStyle/>
        <a:p>
          <a:r>
            <a:rPr lang="en-US" dirty="0" smtClean="0"/>
            <a:t>INDIRECT</a:t>
          </a:r>
          <a:endParaRPr lang="en-US" dirty="0"/>
        </a:p>
      </dgm:t>
    </dgm:pt>
    <dgm:pt modelId="{09B09D47-B31F-4083-94F4-8F52A8805D3A}" type="parTrans" cxnId="{FC480A5A-35C6-468D-95A1-A40DE4356A18}">
      <dgm:prSet/>
      <dgm:spPr/>
      <dgm:t>
        <a:bodyPr/>
        <a:lstStyle/>
        <a:p>
          <a:endParaRPr lang="en-US"/>
        </a:p>
      </dgm:t>
    </dgm:pt>
    <dgm:pt modelId="{DF4E7D9C-0191-459E-BFCD-112FFE86FF56}" type="sibTrans" cxnId="{FC480A5A-35C6-468D-95A1-A40DE4356A18}">
      <dgm:prSet/>
      <dgm:spPr/>
      <dgm:t>
        <a:bodyPr/>
        <a:lstStyle/>
        <a:p>
          <a:endParaRPr lang="en-US"/>
        </a:p>
      </dgm:t>
    </dgm:pt>
    <dgm:pt modelId="{E5DF7FCB-F195-41C3-8AFE-AD497B5E02C6}" type="pres">
      <dgm:prSet presAssocID="{DBE37EB5-17CF-49C0-9B61-2841CB804AE7}" presName="diagram" presStyleCnt="0">
        <dgm:presLayoutVars>
          <dgm:dir/>
          <dgm:resizeHandles val="exact"/>
        </dgm:presLayoutVars>
      </dgm:prSet>
      <dgm:spPr/>
      <dgm:t>
        <a:bodyPr/>
        <a:lstStyle/>
        <a:p>
          <a:endParaRPr lang="en-US"/>
        </a:p>
      </dgm:t>
    </dgm:pt>
    <dgm:pt modelId="{50E845AF-661B-4429-B37E-01AE19A269AC}" type="pres">
      <dgm:prSet presAssocID="{35C3D31E-0A0B-4EAB-9DAC-513E7F621C4F}" presName="arrow" presStyleLbl="node1" presStyleIdx="0" presStyleCnt="2">
        <dgm:presLayoutVars>
          <dgm:bulletEnabled val="1"/>
        </dgm:presLayoutVars>
      </dgm:prSet>
      <dgm:spPr/>
      <dgm:t>
        <a:bodyPr/>
        <a:lstStyle/>
        <a:p>
          <a:endParaRPr lang="en-US"/>
        </a:p>
      </dgm:t>
    </dgm:pt>
    <dgm:pt modelId="{CF554C12-06D9-4C35-8B3E-3DAF3FF8278D}" type="pres">
      <dgm:prSet presAssocID="{5016042E-2BED-45C9-9F43-BEC14F67D254}" presName="arrow" presStyleLbl="node1" presStyleIdx="1" presStyleCnt="2">
        <dgm:presLayoutVars>
          <dgm:bulletEnabled val="1"/>
        </dgm:presLayoutVars>
      </dgm:prSet>
      <dgm:spPr/>
      <dgm:t>
        <a:bodyPr/>
        <a:lstStyle/>
        <a:p>
          <a:endParaRPr lang="en-US"/>
        </a:p>
      </dgm:t>
    </dgm:pt>
  </dgm:ptLst>
  <dgm:cxnLst>
    <dgm:cxn modelId="{26AD10EE-CAF9-44EE-84E6-D85E571705BC}" type="presOf" srcId="{5016042E-2BED-45C9-9F43-BEC14F67D254}" destId="{CF554C12-06D9-4C35-8B3E-3DAF3FF8278D}" srcOrd="0" destOrd="0" presId="urn:microsoft.com/office/officeart/2005/8/layout/arrow5"/>
    <dgm:cxn modelId="{FC480A5A-35C6-468D-95A1-A40DE4356A18}" srcId="{DBE37EB5-17CF-49C0-9B61-2841CB804AE7}" destId="{5016042E-2BED-45C9-9F43-BEC14F67D254}" srcOrd="1" destOrd="0" parTransId="{09B09D47-B31F-4083-94F4-8F52A8805D3A}" sibTransId="{DF4E7D9C-0191-459E-BFCD-112FFE86FF56}"/>
    <dgm:cxn modelId="{CA56FB2F-ABB2-4476-80D9-B523F9268FEA}" srcId="{DBE37EB5-17CF-49C0-9B61-2841CB804AE7}" destId="{35C3D31E-0A0B-4EAB-9DAC-513E7F621C4F}" srcOrd="0" destOrd="0" parTransId="{6E2EF580-22F8-4365-A18E-818316C8597E}" sibTransId="{30BA65BD-EF82-42D1-9E32-1ED91C108939}"/>
    <dgm:cxn modelId="{E72ED17E-DDD7-4A30-8869-A48F956526F3}" type="presOf" srcId="{DBE37EB5-17CF-49C0-9B61-2841CB804AE7}" destId="{E5DF7FCB-F195-41C3-8AFE-AD497B5E02C6}" srcOrd="0" destOrd="0" presId="urn:microsoft.com/office/officeart/2005/8/layout/arrow5"/>
    <dgm:cxn modelId="{D2A6904D-90CA-4274-B0FA-3CB983F1FC26}" type="presOf" srcId="{35C3D31E-0A0B-4EAB-9DAC-513E7F621C4F}" destId="{50E845AF-661B-4429-B37E-01AE19A269AC}" srcOrd="0" destOrd="0" presId="urn:microsoft.com/office/officeart/2005/8/layout/arrow5"/>
    <dgm:cxn modelId="{498E6FEA-A045-4535-8CFB-EA86CA9FAB57}" type="presParOf" srcId="{E5DF7FCB-F195-41C3-8AFE-AD497B5E02C6}" destId="{50E845AF-661B-4429-B37E-01AE19A269AC}" srcOrd="0" destOrd="0" presId="urn:microsoft.com/office/officeart/2005/8/layout/arrow5"/>
    <dgm:cxn modelId="{FCBDA218-F6F1-4322-AF97-9D103B154EC7}" type="presParOf" srcId="{E5DF7FCB-F195-41C3-8AFE-AD497B5E02C6}" destId="{CF554C12-06D9-4C35-8B3E-3DAF3FF8278D}"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6C88EB-0E7C-4330-B225-91CB2ED3CE4D}"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8AD10227-78C8-45A7-8C0F-0BE5D64B92CB}">
      <dgm:prSet phldrT="[Text]" custT="1"/>
      <dgm:spPr>
        <a:xfrm>
          <a:off x="200025" y="631980"/>
          <a:ext cx="2800350" cy="324720"/>
        </a:xfrm>
        <a:solidFill>
          <a:srgbClr val="4BACC6">
            <a:hueOff val="-1986775"/>
            <a:satOff val="7962"/>
            <a:lumOff val="1726"/>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a:solidFill>
                <a:sysClr val="windowText" lastClr="000000"/>
              </a:solidFill>
              <a:latin typeface="Times New Roman" pitchFamily="18" charset="0"/>
              <a:ea typeface="+mn-ea"/>
              <a:cs typeface="Times New Roman" pitchFamily="18" charset="0"/>
            </a:rPr>
            <a:t>Group conference </a:t>
          </a:r>
        </a:p>
      </dgm:t>
    </dgm:pt>
    <dgm:pt modelId="{1928FD0C-F48A-4FCC-88A0-3BCABC44D4FD}" type="parTrans" cxnId="{064D5596-730F-4DDF-BB93-169EEDFC9FA0}">
      <dgm:prSet/>
      <dgm:spPr/>
      <dgm:t>
        <a:bodyPr/>
        <a:lstStyle/>
        <a:p>
          <a:pPr algn="ctr"/>
          <a:endParaRPr lang="en-US"/>
        </a:p>
      </dgm:t>
    </dgm:pt>
    <dgm:pt modelId="{042A1D34-E1CB-4A38-86D9-6C722D83F01E}" type="sibTrans" cxnId="{064D5596-730F-4DDF-BB93-169EEDFC9FA0}">
      <dgm:prSet/>
      <dgm:spPr/>
      <dgm:t>
        <a:bodyPr/>
        <a:lstStyle/>
        <a:p>
          <a:pPr algn="ctr"/>
          <a:endParaRPr lang="en-US"/>
        </a:p>
      </dgm:t>
    </dgm:pt>
    <dgm:pt modelId="{68F148BF-0205-4640-8AAC-1D0379337CEF}">
      <dgm:prSet custT="1"/>
      <dgm:spPr>
        <a:xfrm>
          <a:off x="200025" y="1130940"/>
          <a:ext cx="2800350" cy="324720"/>
        </a:xfrm>
        <a:solidFill>
          <a:srgbClr val="4BACC6">
            <a:hueOff val="-3973551"/>
            <a:satOff val="15924"/>
            <a:lumOff val="3451"/>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a:solidFill>
                <a:sysClr val="windowText" lastClr="000000"/>
              </a:solidFill>
              <a:latin typeface="Times New Roman" pitchFamily="18" charset="0"/>
              <a:ea typeface="+mn-ea"/>
              <a:cs typeface="Times New Roman" pitchFamily="18" charset="0"/>
            </a:rPr>
            <a:t>Training sessions </a:t>
          </a:r>
        </a:p>
      </dgm:t>
    </dgm:pt>
    <dgm:pt modelId="{85372B45-5CE0-4D6E-8033-4D42258F7BAE}" type="parTrans" cxnId="{7FF96CFE-9A3D-4BC2-B21E-158B150009E1}">
      <dgm:prSet/>
      <dgm:spPr/>
      <dgm:t>
        <a:bodyPr/>
        <a:lstStyle/>
        <a:p>
          <a:pPr algn="ctr"/>
          <a:endParaRPr lang="en-US"/>
        </a:p>
      </dgm:t>
    </dgm:pt>
    <dgm:pt modelId="{DA69E4EE-8860-474B-9C56-A37483FE81C3}" type="sibTrans" cxnId="{7FF96CFE-9A3D-4BC2-B21E-158B150009E1}">
      <dgm:prSet/>
      <dgm:spPr/>
      <dgm:t>
        <a:bodyPr/>
        <a:lstStyle/>
        <a:p>
          <a:pPr algn="ctr"/>
          <a:endParaRPr lang="en-US"/>
        </a:p>
      </dgm:t>
    </dgm:pt>
    <dgm:pt modelId="{A7375A93-F94E-4588-A4FD-BB3667CE8EF1}">
      <dgm:prSet phldrT="[Text]" custT="1"/>
      <dgm:spPr>
        <a:xfrm>
          <a:off x="200025" y="1629900"/>
          <a:ext cx="2800350" cy="324720"/>
        </a:xfrm>
        <a:solidFill>
          <a:srgbClr val="4BACC6">
            <a:hueOff val="-5960326"/>
            <a:satOff val="23887"/>
            <a:lumOff val="5177"/>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a:solidFill>
                <a:sysClr val="windowText" lastClr="000000"/>
              </a:solidFill>
              <a:latin typeface="Times New Roman" pitchFamily="18" charset="0"/>
              <a:ea typeface="+mn-ea"/>
              <a:cs typeface="Times New Roman" pitchFamily="18" charset="0"/>
            </a:rPr>
            <a:t>Review of records </a:t>
          </a:r>
        </a:p>
      </dgm:t>
    </dgm:pt>
    <dgm:pt modelId="{9ED5C3B8-A1E3-4383-800C-9F4F0AE40879}" type="parTrans" cxnId="{A57FD7A6-D2B9-4F91-B06E-86A5CBD8D4AF}">
      <dgm:prSet/>
      <dgm:spPr/>
      <dgm:t>
        <a:bodyPr/>
        <a:lstStyle/>
        <a:p>
          <a:pPr algn="ctr"/>
          <a:endParaRPr lang="en-US"/>
        </a:p>
      </dgm:t>
    </dgm:pt>
    <dgm:pt modelId="{43B66C56-E632-46E9-BFFC-D7174B0E8743}" type="sibTrans" cxnId="{A57FD7A6-D2B9-4F91-B06E-86A5CBD8D4AF}">
      <dgm:prSet/>
      <dgm:spPr/>
      <dgm:t>
        <a:bodyPr/>
        <a:lstStyle/>
        <a:p>
          <a:pPr algn="ctr"/>
          <a:endParaRPr lang="en-US"/>
        </a:p>
      </dgm:t>
    </dgm:pt>
    <dgm:pt modelId="{A885FB0A-E733-4256-9BD8-7FE96A986032}">
      <dgm:prSet phldrT="[Text]" custT="1"/>
      <dgm:spPr>
        <a:xfrm>
          <a:off x="200025" y="2128860"/>
          <a:ext cx="2800350" cy="324720"/>
        </a:xfrm>
        <a:solidFill>
          <a:srgbClr val="4BACC6">
            <a:hueOff val="-7947101"/>
            <a:satOff val="31849"/>
            <a:lumOff val="6902"/>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a:solidFill>
                <a:sysClr val="windowText" lastClr="000000"/>
              </a:solidFill>
              <a:latin typeface="Times New Roman" pitchFamily="18" charset="0"/>
              <a:ea typeface="+mn-ea"/>
              <a:cs typeface="Times New Roman" pitchFamily="18" charset="0"/>
            </a:rPr>
            <a:t>Evaluation sessions </a:t>
          </a:r>
        </a:p>
      </dgm:t>
    </dgm:pt>
    <dgm:pt modelId="{4879F1D2-6F0D-4CE6-9933-0F1AD1261AB9}" type="parTrans" cxnId="{C3C141CB-8BAD-4F6B-903F-08B5BD37BA01}">
      <dgm:prSet/>
      <dgm:spPr/>
      <dgm:t>
        <a:bodyPr/>
        <a:lstStyle/>
        <a:p>
          <a:pPr algn="ctr"/>
          <a:endParaRPr lang="en-US"/>
        </a:p>
      </dgm:t>
    </dgm:pt>
    <dgm:pt modelId="{CB4C53CF-A2B3-40FA-BF5E-816FFB72643A}" type="sibTrans" cxnId="{C3C141CB-8BAD-4F6B-903F-08B5BD37BA01}">
      <dgm:prSet/>
      <dgm:spPr/>
      <dgm:t>
        <a:bodyPr/>
        <a:lstStyle/>
        <a:p>
          <a:pPr algn="ctr"/>
          <a:endParaRPr lang="en-US"/>
        </a:p>
      </dgm:t>
    </dgm:pt>
    <dgm:pt modelId="{8A817157-65BE-4BD0-800B-26BA246F5D1E}">
      <dgm:prSet phldrT="[Text]" custT="1"/>
      <dgm:spPr>
        <a:xfrm>
          <a:off x="200025" y="2627820"/>
          <a:ext cx="2800350" cy="324720"/>
        </a:xfr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a:solidFill>
                <a:sysClr val="windowText" lastClr="000000"/>
              </a:solidFill>
              <a:latin typeface="Times New Roman" pitchFamily="18" charset="0"/>
              <a:ea typeface="+mn-ea"/>
              <a:cs typeface="Times New Roman" pitchFamily="18" charset="0"/>
            </a:rPr>
            <a:t>Direct observation </a:t>
          </a:r>
        </a:p>
      </dgm:t>
    </dgm:pt>
    <dgm:pt modelId="{A0A9874B-B85F-4332-BD1C-D00A60603D95}" type="parTrans" cxnId="{0BB1A8E4-E63B-4E0B-A17B-70EF119D2EFE}">
      <dgm:prSet/>
      <dgm:spPr/>
      <dgm:t>
        <a:bodyPr/>
        <a:lstStyle/>
        <a:p>
          <a:pPr algn="ctr"/>
          <a:endParaRPr lang="en-US"/>
        </a:p>
      </dgm:t>
    </dgm:pt>
    <dgm:pt modelId="{0EFE6EB4-71BF-4723-B0AB-22E66B60265B}" type="sibTrans" cxnId="{0BB1A8E4-E63B-4E0B-A17B-70EF119D2EFE}">
      <dgm:prSet/>
      <dgm:spPr/>
      <dgm:t>
        <a:bodyPr/>
        <a:lstStyle/>
        <a:p>
          <a:pPr algn="ctr"/>
          <a:endParaRPr lang="en-US"/>
        </a:p>
      </dgm:t>
    </dgm:pt>
    <dgm:pt modelId="{11CFD749-9C71-4268-B2EC-C765CDDDC944}">
      <dgm:prSet custT="1"/>
      <dgm:spPr>
        <a:xfrm>
          <a:off x="200025" y="133020"/>
          <a:ext cx="2800350" cy="324720"/>
        </a:xfr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a:solidFill>
                <a:sysClr val="windowText" lastClr="000000"/>
              </a:solidFill>
              <a:latin typeface="Times New Roman" pitchFamily="18" charset="0"/>
              <a:ea typeface="+mn-ea"/>
              <a:cs typeface="Times New Roman" pitchFamily="18" charset="0"/>
            </a:rPr>
            <a:t>Individual conference </a:t>
          </a:r>
        </a:p>
      </dgm:t>
    </dgm:pt>
    <dgm:pt modelId="{8F1559E0-B129-4A3F-BD8A-9D532C496689}" type="parTrans" cxnId="{C919C148-9295-4EB2-B0C9-63FBB0553AF9}">
      <dgm:prSet/>
      <dgm:spPr/>
      <dgm:t>
        <a:bodyPr/>
        <a:lstStyle/>
        <a:p>
          <a:pPr algn="ctr"/>
          <a:endParaRPr lang="en-US"/>
        </a:p>
      </dgm:t>
    </dgm:pt>
    <dgm:pt modelId="{6E812111-DD42-4B05-8099-26B1A078B245}" type="sibTrans" cxnId="{C919C148-9295-4EB2-B0C9-63FBB0553AF9}">
      <dgm:prSet/>
      <dgm:spPr/>
      <dgm:t>
        <a:bodyPr/>
        <a:lstStyle/>
        <a:p>
          <a:pPr algn="ctr"/>
          <a:endParaRPr lang="en-US"/>
        </a:p>
      </dgm:t>
    </dgm:pt>
    <dgm:pt modelId="{4A88EB2F-CA9A-4B34-94B5-8F6E6487F1B7}" type="pres">
      <dgm:prSet presAssocID="{886C88EB-0E7C-4330-B225-91CB2ED3CE4D}" presName="linear" presStyleCnt="0">
        <dgm:presLayoutVars>
          <dgm:dir/>
          <dgm:animLvl val="lvl"/>
          <dgm:resizeHandles val="exact"/>
        </dgm:presLayoutVars>
      </dgm:prSet>
      <dgm:spPr/>
      <dgm:t>
        <a:bodyPr/>
        <a:lstStyle/>
        <a:p>
          <a:endParaRPr lang="en-US"/>
        </a:p>
      </dgm:t>
    </dgm:pt>
    <dgm:pt modelId="{9B0512CB-69F8-4BD1-A441-CA5B63633FB4}" type="pres">
      <dgm:prSet presAssocID="{11CFD749-9C71-4268-B2EC-C765CDDDC944}" presName="parentLin" presStyleCnt="0"/>
      <dgm:spPr/>
    </dgm:pt>
    <dgm:pt modelId="{D69A6E6E-FCEB-4EAF-8CDB-A18589336BCD}" type="pres">
      <dgm:prSet presAssocID="{11CFD749-9C71-4268-B2EC-C765CDDDC944}" presName="parentLeftMargin" presStyleLbl="node1" presStyleIdx="0" presStyleCnt="6"/>
      <dgm:spPr>
        <a:prstGeom prst="roundRect">
          <a:avLst/>
        </a:prstGeom>
      </dgm:spPr>
      <dgm:t>
        <a:bodyPr/>
        <a:lstStyle/>
        <a:p>
          <a:endParaRPr lang="en-US"/>
        </a:p>
      </dgm:t>
    </dgm:pt>
    <dgm:pt modelId="{544EF471-C2DC-4BAF-9F83-EEFF07F9408D}" type="pres">
      <dgm:prSet presAssocID="{11CFD749-9C71-4268-B2EC-C765CDDDC944}" presName="parentText" presStyleLbl="node1" presStyleIdx="0" presStyleCnt="6">
        <dgm:presLayoutVars>
          <dgm:chMax val="0"/>
          <dgm:bulletEnabled val="1"/>
        </dgm:presLayoutVars>
      </dgm:prSet>
      <dgm:spPr/>
      <dgm:t>
        <a:bodyPr/>
        <a:lstStyle/>
        <a:p>
          <a:endParaRPr lang="en-US"/>
        </a:p>
      </dgm:t>
    </dgm:pt>
    <dgm:pt modelId="{A5010406-A953-4718-B97E-B39E0F74775F}" type="pres">
      <dgm:prSet presAssocID="{11CFD749-9C71-4268-B2EC-C765CDDDC944}" presName="negativeSpace" presStyleCnt="0"/>
      <dgm:spPr/>
    </dgm:pt>
    <dgm:pt modelId="{3EA0C629-8A25-4596-B954-6D53D51C89CE}" type="pres">
      <dgm:prSet presAssocID="{11CFD749-9C71-4268-B2EC-C765CDDDC944}" presName="childText" presStyleLbl="conFgAcc1" presStyleIdx="0" presStyleCnt="6">
        <dgm:presLayoutVars>
          <dgm:bulletEnabled val="1"/>
        </dgm:presLayoutVars>
      </dgm:prSet>
      <dgm:spPr>
        <a:xfrm>
          <a:off x="0" y="295380"/>
          <a:ext cx="4000500" cy="277200"/>
        </a:xfrm>
        <a:prstGeom prst="rect">
          <a:avLst/>
        </a:prstGeom>
        <a:solidFill>
          <a:sysClr val="window" lastClr="FFFFFF">
            <a:alpha val="90000"/>
            <a:hueOff val="0"/>
            <a:satOff val="0"/>
            <a:lumOff val="0"/>
            <a:alphaOff val="0"/>
          </a:sysClr>
        </a:solidFill>
        <a:ln w="25400" cap="flat" cmpd="sng" algn="ctr">
          <a:solidFill>
            <a:srgbClr val="4BACC6">
              <a:hueOff val="0"/>
              <a:satOff val="0"/>
              <a:lumOff val="0"/>
              <a:alphaOff val="0"/>
            </a:srgbClr>
          </a:solidFill>
          <a:prstDash val="solid"/>
        </a:ln>
        <a:effectLst/>
      </dgm:spPr>
      <dgm:t>
        <a:bodyPr/>
        <a:lstStyle/>
        <a:p>
          <a:endParaRPr lang="en-US"/>
        </a:p>
      </dgm:t>
    </dgm:pt>
    <dgm:pt modelId="{51391E64-831B-4AC2-B245-ADA6052381D8}" type="pres">
      <dgm:prSet presAssocID="{6E812111-DD42-4B05-8099-26B1A078B245}" presName="spaceBetweenRectangles" presStyleCnt="0"/>
      <dgm:spPr/>
    </dgm:pt>
    <dgm:pt modelId="{2F1F52DC-3BAF-47A5-87D5-68DE530CB7FB}" type="pres">
      <dgm:prSet presAssocID="{8AD10227-78C8-45A7-8C0F-0BE5D64B92CB}" presName="parentLin" presStyleCnt="0"/>
      <dgm:spPr/>
    </dgm:pt>
    <dgm:pt modelId="{D8F77318-66ED-4465-92FA-C516DDF2247D}" type="pres">
      <dgm:prSet presAssocID="{8AD10227-78C8-45A7-8C0F-0BE5D64B92CB}" presName="parentLeftMargin" presStyleLbl="node1" presStyleIdx="0" presStyleCnt="6"/>
      <dgm:spPr>
        <a:prstGeom prst="roundRect">
          <a:avLst/>
        </a:prstGeom>
      </dgm:spPr>
      <dgm:t>
        <a:bodyPr/>
        <a:lstStyle/>
        <a:p>
          <a:endParaRPr lang="en-US"/>
        </a:p>
      </dgm:t>
    </dgm:pt>
    <dgm:pt modelId="{EAAD62F6-85EA-4A13-94DF-4409486B7995}" type="pres">
      <dgm:prSet presAssocID="{8AD10227-78C8-45A7-8C0F-0BE5D64B92CB}" presName="parentText" presStyleLbl="node1" presStyleIdx="1" presStyleCnt="6">
        <dgm:presLayoutVars>
          <dgm:chMax val="0"/>
          <dgm:bulletEnabled val="1"/>
        </dgm:presLayoutVars>
      </dgm:prSet>
      <dgm:spPr/>
      <dgm:t>
        <a:bodyPr/>
        <a:lstStyle/>
        <a:p>
          <a:endParaRPr lang="en-US"/>
        </a:p>
      </dgm:t>
    </dgm:pt>
    <dgm:pt modelId="{47597E2A-C6EF-4151-8368-7BDF84678200}" type="pres">
      <dgm:prSet presAssocID="{8AD10227-78C8-45A7-8C0F-0BE5D64B92CB}" presName="negativeSpace" presStyleCnt="0"/>
      <dgm:spPr/>
    </dgm:pt>
    <dgm:pt modelId="{B2826066-CECF-4315-98CA-E3A783223CC9}" type="pres">
      <dgm:prSet presAssocID="{8AD10227-78C8-45A7-8C0F-0BE5D64B92CB}" presName="childText" presStyleLbl="conFgAcc1" presStyleIdx="1" presStyleCnt="6">
        <dgm:presLayoutVars>
          <dgm:bulletEnabled val="1"/>
        </dgm:presLayoutVars>
      </dgm:prSet>
      <dgm:spPr>
        <a:xfrm>
          <a:off x="0" y="794340"/>
          <a:ext cx="4000500" cy="277200"/>
        </a:xfrm>
        <a:prstGeom prst="rect">
          <a:avLst/>
        </a:prstGeom>
        <a:solidFill>
          <a:sysClr val="window" lastClr="FFFFFF">
            <a:alpha val="90000"/>
            <a:hueOff val="0"/>
            <a:satOff val="0"/>
            <a:lumOff val="0"/>
            <a:alphaOff val="0"/>
          </a:sysClr>
        </a:solidFill>
        <a:ln w="25400" cap="flat" cmpd="sng" algn="ctr">
          <a:solidFill>
            <a:srgbClr val="4BACC6">
              <a:hueOff val="-1986775"/>
              <a:satOff val="7962"/>
              <a:lumOff val="1726"/>
              <a:alphaOff val="0"/>
            </a:srgbClr>
          </a:solidFill>
          <a:prstDash val="solid"/>
        </a:ln>
        <a:effectLst/>
      </dgm:spPr>
      <dgm:t>
        <a:bodyPr/>
        <a:lstStyle/>
        <a:p>
          <a:endParaRPr lang="en-US"/>
        </a:p>
      </dgm:t>
    </dgm:pt>
    <dgm:pt modelId="{577E3EB8-F8C9-4B82-A82A-42E0281F5E22}" type="pres">
      <dgm:prSet presAssocID="{042A1D34-E1CB-4A38-86D9-6C722D83F01E}" presName="spaceBetweenRectangles" presStyleCnt="0"/>
      <dgm:spPr/>
    </dgm:pt>
    <dgm:pt modelId="{2C298278-E963-4336-ABAC-309AD88CB5CD}" type="pres">
      <dgm:prSet presAssocID="{68F148BF-0205-4640-8AAC-1D0379337CEF}" presName="parentLin" presStyleCnt="0"/>
      <dgm:spPr/>
    </dgm:pt>
    <dgm:pt modelId="{47ECED43-FAEB-4BD4-A5E0-FB9547ABBEE9}" type="pres">
      <dgm:prSet presAssocID="{68F148BF-0205-4640-8AAC-1D0379337CEF}" presName="parentLeftMargin" presStyleLbl="node1" presStyleIdx="1" presStyleCnt="6"/>
      <dgm:spPr>
        <a:prstGeom prst="roundRect">
          <a:avLst/>
        </a:prstGeom>
      </dgm:spPr>
      <dgm:t>
        <a:bodyPr/>
        <a:lstStyle/>
        <a:p>
          <a:endParaRPr lang="en-US"/>
        </a:p>
      </dgm:t>
    </dgm:pt>
    <dgm:pt modelId="{90AFECB9-63D4-4771-A4BA-D1C4A54E5630}" type="pres">
      <dgm:prSet presAssocID="{68F148BF-0205-4640-8AAC-1D0379337CEF}" presName="parentText" presStyleLbl="node1" presStyleIdx="2" presStyleCnt="6">
        <dgm:presLayoutVars>
          <dgm:chMax val="0"/>
          <dgm:bulletEnabled val="1"/>
        </dgm:presLayoutVars>
      </dgm:prSet>
      <dgm:spPr/>
      <dgm:t>
        <a:bodyPr/>
        <a:lstStyle/>
        <a:p>
          <a:endParaRPr lang="en-US"/>
        </a:p>
      </dgm:t>
    </dgm:pt>
    <dgm:pt modelId="{2498DE71-24C9-4095-A87C-E8CDFF741DB0}" type="pres">
      <dgm:prSet presAssocID="{68F148BF-0205-4640-8AAC-1D0379337CEF}" presName="negativeSpace" presStyleCnt="0"/>
      <dgm:spPr/>
    </dgm:pt>
    <dgm:pt modelId="{7911E304-40C7-4778-82E0-9B6C5C533285}" type="pres">
      <dgm:prSet presAssocID="{68F148BF-0205-4640-8AAC-1D0379337CEF}" presName="childText" presStyleLbl="conFgAcc1" presStyleIdx="2" presStyleCnt="6">
        <dgm:presLayoutVars>
          <dgm:bulletEnabled val="1"/>
        </dgm:presLayoutVars>
      </dgm:prSet>
      <dgm:spPr>
        <a:xfrm>
          <a:off x="0" y="1293300"/>
          <a:ext cx="4000500" cy="277200"/>
        </a:xfrm>
        <a:prstGeom prst="rect">
          <a:avLst/>
        </a:prstGeom>
        <a:solidFill>
          <a:sysClr val="window" lastClr="FFFFFF">
            <a:alpha val="90000"/>
            <a:hueOff val="0"/>
            <a:satOff val="0"/>
            <a:lumOff val="0"/>
            <a:alphaOff val="0"/>
          </a:sysClr>
        </a:solidFill>
        <a:ln w="25400" cap="flat" cmpd="sng" algn="ctr">
          <a:solidFill>
            <a:srgbClr val="4BACC6">
              <a:hueOff val="-3973551"/>
              <a:satOff val="15924"/>
              <a:lumOff val="3451"/>
              <a:alphaOff val="0"/>
            </a:srgbClr>
          </a:solidFill>
          <a:prstDash val="solid"/>
        </a:ln>
        <a:effectLst/>
      </dgm:spPr>
      <dgm:t>
        <a:bodyPr/>
        <a:lstStyle/>
        <a:p>
          <a:endParaRPr lang="en-US"/>
        </a:p>
      </dgm:t>
    </dgm:pt>
    <dgm:pt modelId="{6FC8A25A-9DE4-45FD-80B5-EF1CC59383A1}" type="pres">
      <dgm:prSet presAssocID="{DA69E4EE-8860-474B-9C56-A37483FE81C3}" presName="spaceBetweenRectangles" presStyleCnt="0"/>
      <dgm:spPr/>
    </dgm:pt>
    <dgm:pt modelId="{505F43FF-32C3-4310-A35D-E9F2F1F3F4CE}" type="pres">
      <dgm:prSet presAssocID="{A7375A93-F94E-4588-A4FD-BB3667CE8EF1}" presName="parentLin" presStyleCnt="0"/>
      <dgm:spPr/>
    </dgm:pt>
    <dgm:pt modelId="{2E55A04C-3460-4E7D-9478-CB9C93A58142}" type="pres">
      <dgm:prSet presAssocID="{A7375A93-F94E-4588-A4FD-BB3667CE8EF1}" presName="parentLeftMargin" presStyleLbl="node1" presStyleIdx="2" presStyleCnt="6"/>
      <dgm:spPr>
        <a:prstGeom prst="roundRect">
          <a:avLst/>
        </a:prstGeom>
      </dgm:spPr>
      <dgm:t>
        <a:bodyPr/>
        <a:lstStyle/>
        <a:p>
          <a:endParaRPr lang="en-US"/>
        </a:p>
      </dgm:t>
    </dgm:pt>
    <dgm:pt modelId="{22A5F90C-F3AE-4241-8909-74E097E6B01A}" type="pres">
      <dgm:prSet presAssocID="{A7375A93-F94E-4588-A4FD-BB3667CE8EF1}" presName="parentText" presStyleLbl="node1" presStyleIdx="3" presStyleCnt="6">
        <dgm:presLayoutVars>
          <dgm:chMax val="0"/>
          <dgm:bulletEnabled val="1"/>
        </dgm:presLayoutVars>
      </dgm:prSet>
      <dgm:spPr/>
      <dgm:t>
        <a:bodyPr/>
        <a:lstStyle/>
        <a:p>
          <a:endParaRPr lang="en-US"/>
        </a:p>
      </dgm:t>
    </dgm:pt>
    <dgm:pt modelId="{BDC93FBE-85F5-49B5-9341-F275AFCD8725}" type="pres">
      <dgm:prSet presAssocID="{A7375A93-F94E-4588-A4FD-BB3667CE8EF1}" presName="negativeSpace" presStyleCnt="0"/>
      <dgm:spPr/>
    </dgm:pt>
    <dgm:pt modelId="{A1AC72D1-3394-41F9-BA13-CBC35DF8915D}" type="pres">
      <dgm:prSet presAssocID="{A7375A93-F94E-4588-A4FD-BB3667CE8EF1}" presName="childText" presStyleLbl="conFgAcc1" presStyleIdx="3" presStyleCnt="6">
        <dgm:presLayoutVars>
          <dgm:bulletEnabled val="1"/>
        </dgm:presLayoutVars>
      </dgm:prSet>
      <dgm:spPr>
        <a:xfrm>
          <a:off x="0" y="1792260"/>
          <a:ext cx="4000500" cy="277200"/>
        </a:xfrm>
        <a:prstGeom prst="rect">
          <a:avLst/>
        </a:prstGeom>
        <a:solidFill>
          <a:sysClr val="window" lastClr="FFFFFF">
            <a:alpha val="90000"/>
            <a:hueOff val="0"/>
            <a:satOff val="0"/>
            <a:lumOff val="0"/>
            <a:alphaOff val="0"/>
          </a:sysClr>
        </a:solidFill>
        <a:ln w="25400" cap="flat" cmpd="sng" algn="ctr">
          <a:solidFill>
            <a:srgbClr val="4BACC6">
              <a:hueOff val="-5960326"/>
              <a:satOff val="23887"/>
              <a:lumOff val="5177"/>
              <a:alphaOff val="0"/>
            </a:srgbClr>
          </a:solidFill>
          <a:prstDash val="solid"/>
        </a:ln>
        <a:effectLst/>
      </dgm:spPr>
      <dgm:t>
        <a:bodyPr/>
        <a:lstStyle/>
        <a:p>
          <a:endParaRPr lang="en-US"/>
        </a:p>
      </dgm:t>
    </dgm:pt>
    <dgm:pt modelId="{365D1AB4-2E8A-4100-9623-8CEFB9D1FF26}" type="pres">
      <dgm:prSet presAssocID="{43B66C56-E632-46E9-BFFC-D7174B0E8743}" presName="spaceBetweenRectangles" presStyleCnt="0"/>
      <dgm:spPr/>
    </dgm:pt>
    <dgm:pt modelId="{47FA3AFC-C138-4F79-8A8A-78A0FFFB74A3}" type="pres">
      <dgm:prSet presAssocID="{A885FB0A-E733-4256-9BD8-7FE96A986032}" presName="parentLin" presStyleCnt="0"/>
      <dgm:spPr/>
    </dgm:pt>
    <dgm:pt modelId="{388002C9-F470-4544-94B4-F3ADCD02C329}" type="pres">
      <dgm:prSet presAssocID="{A885FB0A-E733-4256-9BD8-7FE96A986032}" presName="parentLeftMargin" presStyleLbl="node1" presStyleIdx="3" presStyleCnt="6"/>
      <dgm:spPr>
        <a:prstGeom prst="roundRect">
          <a:avLst/>
        </a:prstGeom>
      </dgm:spPr>
      <dgm:t>
        <a:bodyPr/>
        <a:lstStyle/>
        <a:p>
          <a:endParaRPr lang="en-US"/>
        </a:p>
      </dgm:t>
    </dgm:pt>
    <dgm:pt modelId="{B80F11C2-530F-46DD-B3EB-1349596BD55F}" type="pres">
      <dgm:prSet presAssocID="{A885FB0A-E733-4256-9BD8-7FE96A986032}" presName="parentText" presStyleLbl="node1" presStyleIdx="4" presStyleCnt="6">
        <dgm:presLayoutVars>
          <dgm:chMax val="0"/>
          <dgm:bulletEnabled val="1"/>
        </dgm:presLayoutVars>
      </dgm:prSet>
      <dgm:spPr/>
      <dgm:t>
        <a:bodyPr/>
        <a:lstStyle/>
        <a:p>
          <a:endParaRPr lang="en-US"/>
        </a:p>
      </dgm:t>
    </dgm:pt>
    <dgm:pt modelId="{DE01937B-FF05-4D8A-9353-4EA1D36EA43E}" type="pres">
      <dgm:prSet presAssocID="{A885FB0A-E733-4256-9BD8-7FE96A986032}" presName="negativeSpace" presStyleCnt="0"/>
      <dgm:spPr/>
    </dgm:pt>
    <dgm:pt modelId="{082178B5-64BF-46CD-8126-EA19CFEBC412}" type="pres">
      <dgm:prSet presAssocID="{A885FB0A-E733-4256-9BD8-7FE96A986032}" presName="childText" presStyleLbl="conFgAcc1" presStyleIdx="4" presStyleCnt="6">
        <dgm:presLayoutVars>
          <dgm:bulletEnabled val="1"/>
        </dgm:presLayoutVars>
      </dgm:prSet>
      <dgm:spPr>
        <a:xfrm>
          <a:off x="0" y="2291220"/>
          <a:ext cx="4000500" cy="277200"/>
        </a:xfrm>
        <a:prstGeom prst="rect">
          <a:avLst/>
        </a:prstGeom>
        <a:solidFill>
          <a:sysClr val="window" lastClr="FFFFFF">
            <a:alpha val="90000"/>
            <a:hueOff val="0"/>
            <a:satOff val="0"/>
            <a:lumOff val="0"/>
            <a:alphaOff val="0"/>
          </a:sysClr>
        </a:solidFill>
        <a:ln w="25400" cap="flat" cmpd="sng" algn="ctr">
          <a:solidFill>
            <a:srgbClr val="4BACC6">
              <a:hueOff val="-7947101"/>
              <a:satOff val="31849"/>
              <a:lumOff val="6902"/>
              <a:alphaOff val="0"/>
            </a:srgbClr>
          </a:solidFill>
          <a:prstDash val="solid"/>
        </a:ln>
        <a:effectLst/>
      </dgm:spPr>
      <dgm:t>
        <a:bodyPr/>
        <a:lstStyle/>
        <a:p>
          <a:endParaRPr lang="en-US"/>
        </a:p>
      </dgm:t>
    </dgm:pt>
    <dgm:pt modelId="{E8B5AD4E-EC1C-409D-9695-7CD12D78EDE1}" type="pres">
      <dgm:prSet presAssocID="{CB4C53CF-A2B3-40FA-BF5E-816FFB72643A}" presName="spaceBetweenRectangles" presStyleCnt="0"/>
      <dgm:spPr/>
    </dgm:pt>
    <dgm:pt modelId="{499072FC-4542-4602-A563-428A2BF3902F}" type="pres">
      <dgm:prSet presAssocID="{8A817157-65BE-4BD0-800B-26BA246F5D1E}" presName="parentLin" presStyleCnt="0"/>
      <dgm:spPr/>
    </dgm:pt>
    <dgm:pt modelId="{78979AE3-CFA4-40BA-8896-6E73C133904F}" type="pres">
      <dgm:prSet presAssocID="{8A817157-65BE-4BD0-800B-26BA246F5D1E}" presName="parentLeftMargin" presStyleLbl="node1" presStyleIdx="4" presStyleCnt="6"/>
      <dgm:spPr>
        <a:prstGeom prst="roundRect">
          <a:avLst/>
        </a:prstGeom>
      </dgm:spPr>
      <dgm:t>
        <a:bodyPr/>
        <a:lstStyle/>
        <a:p>
          <a:endParaRPr lang="en-US"/>
        </a:p>
      </dgm:t>
    </dgm:pt>
    <dgm:pt modelId="{7F0E2A1A-6792-4398-95B7-8434DDEF0EB1}" type="pres">
      <dgm:prSet presAssocID="{8A817157-65BE-4BD0-800B-26BA246F5D1E}" presName="parentText" presStyleLbl="node1" presStyleIdx="5" presStyleCnt="6">
        <dgm:presLayoutVars>
          <dgm:chMax val="0"/>
          <dgm:bulletEnabled val="1"/>
        </dgm:presLayoutVars>
      </dgm:prSet>
      <dgm:spPr/>
      <dgm:t>
        <a:bodyPr/>
        <a:lstStyle/>
        <a:p>
          <a:endParaRPr lang="en-US"/>
        </a:p>
      </dgm:t>
    </dgm:pt>
    <dgm:pt modelId="{0E375992-7476-4703-94AB-70CD8235F42D}" type="pres">
      <dgm:prSet presAssocID="{8A817157-65BE-4BD0-800B-26BA246F5D1E}" presName="negativeSpace" presStyleCnt="0"/>
      <dgm:spPr/>
    </dgm:pt>
    <dgm:pt modelId="{19139005-6497-4A5C-849D-CFCC5EC346CE}" type="pres">
      <dgm:prSet presAssocID="{8A817157-65BE-4BD0-800B-26BA246F5D1E}" presName="childText" presStyleLbl="conFgAcc1" presStyleIdx="5" presStyleCnt="6">
        <dgm:presLayoutVars>
          <dgm:bulletEnabled val="1"/>
        </dgm:presLayoutVars>
      </dgm:prSet>
      <dgm:spPr>
        <a:xfrm>
          <a:off x="0" y="2790180"/>
          <a:ext cx="4000500" cy="277200"/>
        </a:xfrm>
        <a:prstGeom prst="rect">
          <a:avLst/>
        </a:prstGeom>
        <a:solidFill>
          <a:sysClr val="window" lastClr="FFFFFF">
            <a:alpha val="90000"/>
            <a:hueOff val="0"/>
            <a:satOff val="0"/>
            <a:lumOff val="0"/>
            <a:alphaOff val="0"/>
          </a:sysClr>
        </a:solidFill>
        <a:ln w="25400" cap="flat" cmpd="sng" algn="ctr">
          <a:solidFill>
            <a:srgbClr val="4BACC6">
              <a:hueOff val="-9933876"/>
              <a:satOff val="39811"/>
              <a:lumOff val="8628"/>
              <a:alphaOff val="0"/>
            </a:srgbClr>
          </a:solidFill>
          <a:prstDash val="solid"/>
        </a:ln>
        <a:effectLst/>
      </dgm:spPr>
      <dgm:t>
        <a:bodyPr/>
        <a:lstStyle/>
        <a:p>
          <a:endParaRPr lang="en-US"/>
        </a:p>
      </dgm:t>
    </dgm:pt>
  </dgm:ptLst>
  <dgm:cxnLst>
    <dgm:cxn modelId="{C919C148-9295-4EB2-B0C9-63FBB0553AF9}" srcId="{886C88EB-0E7C-4330-B225-91CB2ED3CE4D}" destId="{11CFD749-9C71-4268-B2EC-C765CDDDC944}" srcOrd="0" destOrd="0" parTransId="{8F1559E0-B129-4A3F-BD8A-9D532C496689}" sibTransId="{6E812111-DD42-4B05-8099-26B1A078B245}"/>
    <dgm:cxn modelId="{D2C911CC-B66E-4F22-8BD9-2D1D3FB74835}" type="presOf" srcId="{8AD10227-78C8-45A7-8C0F-0BE5D64B92CB}" destId="{D8F77318-66ED-4465-92FA-C516DDF2247D}" srcOrd="0" destOrd="0" presId="urn:microsoft.com/office/officeart/2005/8/layout/list1"/>
    <dgm:cxn modelId="{8DCD7A24-D851-49B6-B525-33FCC3030B35}" type="presOf" srcId="{11CFD749-9C71-4268-B2EC-C765CDDDC944}" destId="{544EF471-C2DC-4BAF-9F83-EEFF07F9408D}" srcOrd="1" destOrd="0" presId="urn:microsoft.com/office/officeart/2005/8/layout/list1"/>
    <dgm:cxn modelId="{7FF96CFE-9A3D-4BC2-B21E-158B150009E1}" srcId="{886C88EB-0E7C-4330-B225-91CB2ED3CE4D}" destId="{68F148BF-0205-4640-8AAC-1D0379337CEF}" srcOrd="2" destOrd="0" parTransId="{85372B45-5CE0-4D6E-8033-4D42258F7BAE}" sibTransId="{DA69E4EE-8860-474B-9C56-A37483FE81C3}"/>
    <dgm:cxn modelId="{1FAD2CD6-E38E-464C-9A7F-C58DDA14E8DD}" type="presOf" srcId="{68F148BF-0205-4640-8AAC-1D0379337CEF}" destId="{47ECED43-FAEB-4BD4-A5E0-FB9547ABBEE9}" srcOrd="0" destOrd="0" presId="urn:microsoft.com/office/officeart/2005/8/layout/list1"/>
    <dgm:cxn modelId="{DDE3CBE5-1DDD-4EA7-AAD4-336251CAD042}" type="presOf" srcId="{A885FB0A-E733-4256-9BD8-7FE96A986032}" destId="{388002C9-F470-4544-94B4-F3ADCD02C329}" srcOrd="0" destOrd="0" presId="urn:microsoft.com/office/officeart/2005/8/layout/list1"/>
    <dgm:cxn modelId="{2FF7464C-95D5-4120-A1C2-DB90AF29AAE4}" type="presOf" srcId="{68F148BF-0205-4640-8AAC-1D0379337CEF}" destId="{90AFECB9-63D4-4771-A4BA-D1C4A54E5630}" srcOrd="1" destOrd="0" presId="urn:microsoft.com/office/officeart/2005/8/layout/list1"/>
    <dgm:cxn modelId="{48D8348A-30DC-4BB1-99CA-8B0926BDAE25}" type="presOf" srcId="{A7375A93-F94E-4588-A4FD-BB3667CE8EF1}" destId="{22A5F90C-F3AE-4241-8909-74E097E6B01A}" srcOrd="1" destOrd="0" presId="urn:microsoft.com/office/officeart/2005/8/layout/list1"/>
    <dgm:cxn modelId="{CB4931C8-75DF-4DF2-90F7-26AB6A770827}" type="presOf" srcId="{8A817157-65BE-4BD0-800B-26BA246F5D1E}" destId="{7F0E2A1A-6792-4398-95B7-8434DDEF0EB1}" srcOrd="1" destOrd="0" presId="urn:microsoft.com/office/officeart/2005/8/layout/list1"/>
    <dgm:cxn modelId="{0BB1A8E4-E63B-4E0B-A17B-70EF119D2EFE}" srcId="{886C88EB-0E7C-4330-B225-91CB2ED3CE4D}" destId="{8A817157-65BE-4BD0-800B-26BA246F5D1E}" srcOrd="5" destOrd="0" parTransId="{A0A9874B-B85F-4332-BD1C-D00A60603D95}" sibTransId="{0EFE6EB4-71BF-4723-B0AB-22E66B60265B}"/>
    <dgm:cxn modelId="{86526A60-1D47-4780-B9ED-8BFA502CC979}" type="presOf" srcId="{8A817157-65BE-4BD0-800B-26BA246F5D1E}" destId="{78979AE3-CFA4-40BA-8896-6E73C133904F}" srcOrd="0" destOrd="0" presId="urn:microsoft.com/office/officeart/2005/8/layout/list1"/>
    <dgm:cxn modelId="{C3C141CB-8BAD-4F6B-903F-08B5BD37BA01}" srcId="{886C88EB-0E7C-4330-B225-91CB2ED3CE4D}" destId="{A885FB0A-E733-4256-9BD8-7FE96A986032}" srcOrd="4" destOrd="0" parTransId="{4879F1D2-6F0D-4CE6-9933-0F1AD1261AB9}" sibTransId="{CB4C53CF-A2B3-40FA-BF5E-816FFB72643A}"/>
    <dgm:cxn modelId="{A57FD7A6-D2B9-4F91-B06E-86A5CBD8D4AF}" srcId="{886C88EB-0E7C-4330-B225-91CB2ED3CE4D}" destId="{A7375A93-F94E-4588-A4FD-BB3667CE8EF1}" srcOrd="3" destOrd="0" parTransId="{9ED5C3B8-A1E3-4383-800C-9F4F0AE40879}" sibTransId="{43B66C56-E632-46E9-BFFC-D7174B0E8743}"/>
    <dgm:cxn modelId="{D7D1CE6A-B39E-44B6-9AAB-5E0731E0FA3E}" type="presOf" srcId="{A885FB0A-E733-4256-9BD8-7FE96A986032}" destId="{B80F11C2-530F-46DD-B3EB-1349596BD55F}" srcOrd="1" destOrd="0" presId="urn:microsoft.com/office/officeart/2005/8/layout/list1"/>
    <dgm:cxn modelId="{064D5596-730F-4DDF-BB93-169EEDFC9FA0}" srcId="{886C88EB-0E7C-4330-B225-91CB2ED3CE4D}" destId="{8AD10227-78C8-45A7-8C0F-0BE5D64B92CB}" srcOrd="1" destOrd="0" parTransId="{1928FD0C-F48A-4FCC-88A0-3BCABC44D4FD}" sibTransId="{042A1D34-E1CB-4A38-86D9-6C722D83F01E}"/>
    <dgm:cxn modelId="{0F36F730-8D3F-4B41-BEE5-FF906D504C9F}" type="presOf" srcId="{886C88EB-0E7C-4330-B225-91CB2ED3CE4D}" destId="{4A88EB2F-CA9A-4B34-94B5-8F6E6487F1B7}" srcOrd="0" destOrd="0" presId="urn:microsoft.com/office/officeart/2005/8/layout/list1"/>
    <dgm:cxn modelId="{E2F6E16E-A351-4A10-9A17-BF9BBF651ED6}" type="presOf" srcId="{11CFD749-9C71-4268-B2EC-C765CDDDC944}" destId="{D69A6E6E-FCEB-4EAF-8CDB-A18589336BCD}" srcOrd="0" destOrd="0" presId="urn:microsoft.com/office/officeart/2005/8/layout/list1"/>
    <dgm:cxn modelId="{EC357D09-FC11-41C6-9113-3A6C26425005}" type="presOf" srcId="{8AD10227-78C8-45A7-8C0F-0BE5D64B92CB}" destId="{EAAD62F6-85EA-4A13-94DF-4409486B7995}" srcOrd="1" destOrd="0" presId="urn:microsoft.com/office/officeart/2005/8/layout/list1"/>
    <dgm:cxn modelId="{1473A4A9-0F8B-47C0-B2CD-B7DA8BEE9F60}" type="presOf" srcId="{A7375A93-F94E-4588-A4FD-BB3667CE8EF1}" destId="{2E55A04C-3460-4E7D-9478-CB9C93A58142}" srcOrd="0" destOrd="0" presId="urn:microsoft.com/office/officeart/2005/8/layout/list1"/>
    <dgm:cxn modelId="{FB8956CD-592E-4275-9989-337E7D8F1B4A}" type="presParOf" srcId="{4A88EB2F-CA9A-4B34-94B5-8F6E6487F1B7}" destId="{9B0512CB-69F8-4BD1-A441-CA5B63633FB4}" srcOrd="0" destOrd="0" presId="urn:microsoft.com/office/officeart/2005/8/layout/list1"/>
    <dgm:cxn modelId="{EF6C9FC9-70F2-4E8E-9220-C942639EF298}" type="presParOf" srcId="{9B0512CB-69F8-4BD1-A441-CA5B63633FB4}" destId="{D69A6E6E-FCEB-4EAF-8CDB-A18589336BCD}" srcOrd="0" destOrd="0" presId="urn:microsoft.com/office/officeart/2005/8/layout/list1"/>
    <dgm:cxn modelId="{3612C7AD-57AD-41BF-B1D3-49DF01BBAC4B}" type="presParOf" srcId="{9B0512CB-69F8-4BD1-A441-CA5B63633FB4}" destId="{544EF471-C2DC-4BAF-9F83-EEFF07F9408D}" srcOrd="1" destOrd="0" presId="urn:microsoft.com/office/officeart/2005/8/layout/list1"/>
    <dgm:cxn modelId="{0AAEA53A-A1BF-4A84-9AC1-6014AC30818A}" type="presParOf" srcId="{4A88EB2F-CA9A-4B34-94B5-8F6E6487F1B7}" destId="{A5010406-A953-4718-B97E-B39E0F74775F}" srcOrd="1" destOrd="0" presId="urn:microsoft.com/office/officeart/2005/8/layout/list1"/>
    <dgm:cxn modelId="{6F6C355C-22D4-482F-80F1-155BE10B9B3A}" type="presParOf" srcId="{4A88EB2F-CA9A-4B34-94B5-8F6E6487F1B7}" destId="{3EA0C629-8A25-4596-B954-6D53D51C89CE}" srcOrd="2" destOrd="0" presId="urn:microsoft.com/office/officeart/2005/8/layout/list1"/>
    <dgm:cxn modelId="{95B4BD58-65D0-4047-9275-ECDE3BE7D86C}" type="presParOf" srcId="{4A88EB2F-CA9A-4B34-94B5-8F6E6487F1B7}" destId="{51391E64-831B-4AC2-B245-ADA6052381D8}" srcOrd="3" destOrd="0" presId="urn:microsoft.com/office/officeart/2005/8/layout/list1"/>
    <dgm:cxn modelId="{2F9B2771-D719-4087-A166-99F130E784D8}" type="presParOf" srcId="{4A88EB2F-CA9A-4B34-94B5-8F6E6487F1B7}" destId="{2F1F52DC-3BAF-47A5-87D5-68DE530CB7FB}" srcOrd="4" destOrd="0" presId="urn:microsoft.com/office/officeart/2005/8/layout/list1"/>
    <dgm:cxn modelId="{8F90D6C4-36DA-4E10-9B0A-BE0063E50FAB}" type="presParOf" srcId="{2F1F52DC-3BAF-47A5-87D5-68DE530CB7FB}" destId="{D8F77318-66ED-4465-92FA-C516DDF2247D}" srcOrd="0" destOrd="0" presId="urn:microsoft.com/office/officeart/2005/8/layout/list1"/>
    <dgm:cxn modelId="{36B1457B-2C86-4964-8768-6BBA6D0AF01B}" type="presParOf" srcId="{2F1F52DC-3BAF-47A5-87D5-68DE530CB7FB}" destId="{EAAD62F6-85EA-4A13-94DF-4409486B7995}" srcOrd="1" destOrd="0" presId="urn:microsoft.com/office/officeart/2005/8/layout/list1"/>
    <dgm:cxn modelId="{83F4DE42-73CE-4F44-A11F-C4655DC89F9A}" type="presParOf" srcId="{4A88EB2F-CA9A-4B34-94B5-8F6E6487F1B7}" destId="{47597E2A-C6EF-4151-8368-7BDF84678200}" srcOrd="5" destOrd="0" presId="urn:microsoft.com/office/officeart/2005/8/layout/list1"/>
    <dgm:cxn modelId="{1398DF26-9453-4809-8024-F1DB11D04CAF}" type="presParOf" srcId="{4A88EB2F-CA9A-4B34-94B5-8F6E6487F1B7}" destId="{B2826066-CECF-4315-98CA-E3A783223CC9}" srcOrd="6" destOrd="0" presId="urn:microsoft.com/office/officeart/2005/8/layout/list1"/>
    <dgm:cxn modelId="{4F8CACF0-6AC5-49D9-8CFB-1AD446B268CD}" type="presParOf" srcId="{4A88EB2F-CA9A-4B34-94B5-8F6E6487F1B7}" destId="{577E3EB8-F8C9-4B82-A82A-42E0281F5E22}" srcOrd="7" destOrd="0" presId="urn:microsoft.com/office/officeart/2005/8/layout/list1"/>
    <dgm:cxn modelId="{710637AC-71DA-410D-9A9C-E3541A2C7DB5}" type="presParOf" srcId="{4A88EB2F-CA9A-4B34-94B5-8F6E6487F1B7}" destId="{2C298278-E963-4336-ABAC-309AD88CB5CD}" srcOrd="8" destOrd="0" presId="urn:microsoft.com/office/officeart/2005/8/layout/list1"/>
    <dgm:cxn modelId="{8204C808-2578-44B8-9889-D245A6DBD536}" type="presParOf" srcId="{2C298278-E963-4336-ABAC-309AD88CB5CD}" destId="{47ECED43-FAEB-4BD4-A5E0-FB9547ABBEE9}" srcOrd="0" destOrd="0" presId="urn:microsoft.com/office/officeart/2005/8/layout/list1"/>
    <dgm:cxn modelId="{9D4A4DBF-1F70-47D5-ACBA-FF82117F6CBF}" type="presParOf" srcId="{2C298278-E963-4336-ABAC-309AD88CB5CD}" destId="{90AFECB9-63D4-4771-A4BA-D1C4A54E5630}" srcOrd="1" destOrd="0" presId="urn:microsoft.com/office/officeart/2005/8/layout/list1"/>
    <dgm:cxn modelId="{66E5B384-95B9-40F8-B22C-3FFDD07190CA}" type="presParOf" srcId="{4A88EB2F-CA9A-4B34-94B5-8F6E6487F1B7}" destId="{2498DE71-24C9-4095-A87C-E8CDFF741DB0}" srcOrd="9" destOrd="0" presId="urn:microsoft.com/office/officeart/2005/8/layout/list1"/>
    <dgm:cxn modelId="{72F75642-C729-47FA-9BB3-1C5C0AC0AD57}" type="presParOf" srcId="{4A88EB2F-CA9A-4B34-94B5-8F6E6487F1B7}" destId="{7911E304-40C7-4778-82E0-9B6C5C533285}" srcOrd="10" destOrd="0" presId="urn:microsoft.com/office/officeart/2005/8/layout/list1"/>
    <dgm:cxn modelId="{A19BAE3E-7D35-4779-B7CD-0FE90991DCDB}" type="presParOf" srcId="{4A88EB2F-CA9A-4B34-94B5-8F6E6487F1B7}" destId="{6FC8A25A-9DE4-45FD-80B5-EF1CC59383A1}" srcOrd="11" destOrd="0" presId="urn:microsoft.com/office/officeart/2005/8/layout/list1"/>
    <dgm:cxn modelId="{2E460EBD-EC8B-47AB-A649-0D710ECF07FD}" type="presParOf" srcId="{4A88EB2F-CA9A-4B34-94B5-8F6E6487F1B7}" destId="{505F43FF-32C3-4310-A35D-E9F2F1F3F4CE}" srcOrd="12" destOrd="0" presId="urn:microsoft.com/office/officeart/2005/8/layout/list1"/>
    <dgm:cxn modelId="{85BCDE63-6376-4647-8D3B-68ECC4359573}" type="presParOf" srcId="{505F43FF-32C3-4310-A35D-E9F2F1F3F4CE}" destId="{2E55A04C-3460-4E7D-9478-CB9C93A58142}" srcOrd="0" destOrd="0" presId="urn:microsoft.com/office/officeart/2005/8/layout/list1"/>
    <dgm:cxn modelId="{9F361A7E-0371-4D5C-83F7-8AA865EF9754}" type="presParOf" srcId="{505F43FF-32C3-4310-A35D-E9F2F1F3F4CE}" destId="{22A5F90C-F3AE-4241-8909-74E097E6B01A}" srcOrd="1" destOrd="0" presId="urn:microsoft.com/office/officeart/2005/8/layout/list1"/>
    <dgm:cxn modelId="{F25598EC-F0F0-402A-BA16-3A77B1EC565E}" type="presParOf" srcId="{4A88EB2F-CA9A-4B34-94B5-8F6E6487F1B7}" destId="{BDC93FBE-85F5-49B5-9341-F275AFCD8725}" srcOrd="13" destOrd="0" presId="urn:microsoft.com/office/officeart/2005/8/layout/list1"/>
    <dgm:cxn modelId="{0B97D730-84C4-4479-940D-5133BD8691B7}" type="presParOf" srcId="{4A88EB2F-CA9A-4B34-94B5-8F6E6487F1B7}" destId="{A1AC72D1-3394-41F9-BA13-CBC35DF8915D}" srcOrd="14" destOrd="0" presId="urn:microsoft.com/office/officeart/2005/8/layout/list1"/>
    <dgm:cxn modelId="{A426E3B9-D501-4EFA-A3B2-12368EE6F0CB}" type="presParOf" srcId="{4A88EB2F-CA9A-4B34-94B5-8F6E6487F1B7}" destId="{365D1AB4-2E8A-4100-9623-8CEFB9D1FF26}" srcOrd="15" destOrd="0" presId="urn:microsoft.com/office/officeart/2005/8/layout/list1"/>
    <dgm:cxn modelId="{F88935B0-A519-4C4F-B957-88E842F37375}" type="presParOf" srcId="{4A88EB2F-CA9A-4B34-94B5-8F6E6487F1B7}" destId="{47FA3AFC-C138-4F79-8A8A-78A0FFFB74A3}" srcOrd="16" destOrd="0" presId="urn:microsoft.com/office/officeart/2005/8/layout/list1"/>
    <dgm:cxn modelId="{6E69BF40-2A69-46EA-9D89-11BDD886092E}" type="presParOf" srcId="{47FA3AFC-C138-4F79-8A8A-78A0FFFB74A3}" destId="{388002C9-F470-4544-94B4-F3ADCD02C329}" srcOrd="0" destOrd="0" presId="urn:microsoft.com/office/officeart/2005/8/layout/list1"/>
    <dgm:cxn modelId="{9EB95B60-5605-4DF2-8DDD-E7CCEFBB8318}" type="presParOf" srcId="{47FA3AFC-C138-4F79-8A8A-78A0FFFB74A3}" destId="{B80F11C2-530F-46DD-B3EB-1349596BD55F}" srcOrd="1" destOrd="0" presId="urn:microsoft.com/office/officeart/2005/8/layout/list1"/>
    <dgm:cxn modelId="{6BA5B30E-446A-4B46-A04D-36BFB5B4CD2D}" type="presParOf" srcId="{4A88EB2F-CA9A-4B34-94B5-8F6E6487F1B7}" destId="{DE01937B-FF05-4D8A-9353-4EA1D36EA43E}" srcOrd="17" destOrd="0" presId="urn:microsoft.com/office/officeart/2005/8/layout/list1"/>
    <dgm:cxn modelId="{132E910C-7F6E-41C0-954D-DCD77A2B1B44}" type="presParOf" srcId="{4A88EB2F-CA9A-4B34-94B5-8F6E6487F1B7}" destId="{082178B5-64BF-46CD-8126-EA19CFEBC412}" srcOrd="18" destOrd="0" presId="urn:microsoft.com/office/officeart/2005/8/layout/list1"/>
    <dgm:cxn modelId="{3F67E8A0-325B-4834-9CF8-4140CF3775F9}" type="presParOf" srcId="{4A88EB2F-CA9A-4B34-94B5-8F6E6487F1B7}" destId="{E8B5AD4E-EC1C-409D-9695-7CD12D78EDE1}" srcOrd="19" destOrd="0" presId="urn:microsoft.com/office/officeart/2005/8/layout/list1"/>
    <dgm:cxn modelId="{7E08FDB8-DD57-4EB5-AF9E-2038CDEB864E}" type="presParOf" srcId="{4A88EB2F-CA9A-4B34-94B5-8F6E6487F1B7}" destId="{499072FC-4542-4602-A563-428A2BF3902F}" srcOrd="20" destOrd="0" presId="urn:microsoft.com/office/officeart/2005/8/layout/list1"/>
    <dgm:cxn modelId="{6CFC1FB8-9C6E-428E-AB77-C943CD6B1E5C}" type="presParOf" srcId="{499072FC-4542-4602-A563-428A2BF3902F}" destId="{78979AE3-CFA4-40BA-8896-6E73C133904F}" srcOrd="0" destOrd="0" presId="urn:microsoft.com/office/officeart/2005/8/layout/list1"/>
    <dgm:cxn modelId="{034D49BC-A8BC-4936-B94F-BDE69BC3A725}" type="presParOf" srcId="{499072FC-4542-4602-A563-428A2BF3902F}" destId="{7F0E2A1A-6792-4398-95B7-8434DDEF0EB1}" srcOrd="1" destOrd="0" presId="urn:microsoft.com/office/officeart/2005/8/layout/list1"/>
    <dgm:cxn modelId="{C2C7E612-D098-4C64-8F6E-2C96BAB591A5}" type="presParOf" srcId="{4A88EB2F-CA9A-4B34-94B5-8F6E6487F1B7}" destId="{0E375992-7476-4703-94AB-70CD8235F42D}" srcOrd="21" destOrd="0" presId="urn:microsoft.com/office/officeart/2005/8/layout/list1"/>
    <dgm:cxn modelId="{56B74CCF-A613-4886-860D-08A81B238C49}" type="presParOf" srcId="{4A88EB2F-CA9A-4B34-94B5-8F6E6487F1B7}" destId="{19139005-6497-4A5C-849D-CFCC5EC346CE}"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6C88EB-0E7C-4330-B225-91CB2ED3CE4D}"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8AD10227-78C8-45A7-8C0F-0BE5D64B92CB}">
      <dgm:prSet phldrT="[Text]" custT="1"/>
      <dgm:spPr>
        <a:xfrm>
          <a:off x="200025" y="631980"/>
          <a:ext cx="2800350" cy="324720"/>
        </a:xfrm>
        <a:solidFill>
          <a:srgbClr val="4BACC6">
            <a:hueOff val="-1986775"/>
            <a:satOff val="7962"/>
            <a:lumOff val="1726"/>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a:solidFill>
                <a:sysClr val="windowText" lastClr="000000"/>
              </a:solidFill>
              <a:latin typeface="Times New Roman" pitchFamily="18" charset="0"/>
              <a:ea typeface="+mn-ea"/>
              <a:cs typeface="Times New Roman" pitchFamily="18" charset="0"/>
            </a:rPr>
            <a:t>Group conference </a:t>
          </a:r>
        </a:p>
      </dgm:t>
    </dgm:pt>
    <dgm:pt modelId="{1928FD0C-F48A-4FCC-88A0-3BCABC44D4FD}" type="parTrans" cxnId="{064D5596-730F-4DDF-BB93-169EEDFC9FA0}">
      <dgm:prSet/>
      <dgm:spPr/>
      <dgm:t>
        <a:bodyPr/>
        <a:lstStyle/>
        <a:p>
          <a:pPr algn="ctr"/>
          <a:endParaRPr lang="en-US"/>
        </a:p>
      </dgm:t>
    </dgm:pt>
    <dgm:pt modelId="{042A1D34-E1CB-4A38-86D9-6C722D83F01E}" type="sibTrans" cxnId="{064D5596-730F-4DDF-BB93-169EEDFC9FA0}">
      <dgm:prSet/>
      <dgm:spPr/>
      <dgm:t>
        <a:bodyPr/>
        <a:lstStyle/>
        <a:p>
          <a:pPr algn="ctr"/>
          <a:endParaRPr lang="en-US"/>
        </a:p>
      </dgm:t>
    </dgm:pt>
    <dgm:pt modelId="{68F148BF-0205-4640-8AAC-1D0379337CEF}">
      <dgm:prSet custT="1"/>
      <dgm:spPr>
        <a:xfrm>
          <a:off x="200025" y="1130940"/>
          <a:ext cx="2800350" cy="324720"/>
        </a:xfrm>
        <a:solidFill>
          <a:srgbClr val="4BACC6">
            <a:hueOff val="-3973551"/>
            <a:satOff val="15924"/>
            <a:lumOff val="3451"/>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a:solidFill>
                <a:sysClr val="windowText" lastClr="000000"/>
              </a:solidFill>
              <a:latin typeface="Times New Roman" pitchFamily="18" charset="0"/>
              <a:ea typeface="+mn-ea"/>
              <a:cs typeface="Times New Roman" pitchFamily="18" charset="0"/>
            </a:rPr>
            <a:t>Training sessions </a:t>
          </a:r>
        </a:p>
      </dgm:t>
    </dgm:pt>
    <dgm:pt modelId="{85372B45-5CE0-4D6E-8033-4D42258F7BAE}" type="parTrans" cxnId="{7FF96CFE-9A3D-4BC2-B21E-158B150009E1}">
      <dgm:prSet/>
      <dgm:spPr/>
      <dgm:t>
        <a:bodyPr/>
        <a:lstStyle/>
        <a:p>
          <a:pPr algn="ctr"/>
          <a:endParaRPr lang="en-US"/>
        </a:p>
      </dgm:t>
    </dgm:pt>
    <dgm:pt modelId="{DA69E4EE-8860-474B-9C56-A37483FE81C3}" type="sibTrans" cxnId="{7FF96CFE-9A3D-4BC2-B21E-158B150009E1}">
      <dgm:prSet/>
      <dgm:spPr/>
      <dgm:t>
        <a:bodyPr/>
        <a:lstStyle/>
        <a:p>
          <a:pPr algn="ctr"/>
          <a:endParaRPr lang="en-US"/>
        </a:p>
      </dgm:t>
    </dgm:pt>
    <dgm:pt modelId="{A7375A93-F94E-4588-A4FD-BB3667CE8EF1}">
      <dgm:prSet phldrT="[Text]" custT="1"/>
      <dgm:spPr>
        <a:xfrm>
          <a:off x="200025" y="1629900"/>
          <a:ext cx="2800350" cy="324720"/>
        </a:xfrm>
        <a:solidFill>
          <a:srgbClr val="4BACC6">
            <a:hueOff val="-5960326"/>
            <a:satOff val="23887"/>
            <a:lumOff val="5177"/>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a:solidFill>
                <a:sysClr val="windowText" lastClr="000000"/>
              </a:solidFill>
              <a:latin typeface="Times New Roman" pitchFamily="18" charset="0"/>
              <a:ea typeface="+mn-ea"/>
              <a:cs typeface="Times New Roman" pitchFamily="18" charset="0"/>
            </a:rPr>
            <a:t>Review of records </a:t>
          </a:r>
        </a:p>
      </dgm:t>
    </dgm:pt>
    <dgm:pt modelId="{9ED5C3B8-A1E3-4383-800C-9F4F0AE40879}" type="parTrans" cxnId="{A57FD7A6-D2B9-4F91-B06E-86A5CBD8D4AF}">
      <dgm:prSet/>
      <dgm:spPr/>
      <dgm:t>
        <a:bodyPr/>
        <a:lstStyle/>
        <a:p>
          <a:pPr algn="ctr"/>
          <a:endParaRPr lang="en-US"/>
        </a:p>
      </dgm:t>
    </dgm:pt>
    <dgm:pt modelId="{43B66C56-E632-46E9-BFFC-D7174B0E8743}" type="sibTrans" cxnId="{A57FD7A6-D2B9-4F91-B06E-86A5CBD8D4AF}">
      <dgm:prSet/>
      <dgm:spPr/>
      <dgm:t>
        <a:bodyPr/>
        <a:lstStyle/>
        <a:p>
          <a:pPr algn="ctr"/>
          <a:endParaRPr lang="en-US"/>
        </a:p>
      </dgm:t>
    </dgm:pt>
    <dgm:pt modelId="{A885FB0A-E733-4256-9BD8-7FE96A986032}">
      <dgm:prSet phldrT="[Text]" custT="1"/>
      <dgm:spPr>
        <a:xfrm>
          <a:off x="200025" y="2128860"/>
          <a:ext cx="2800350" cy="324720"/>
        </a:xfrm>
        <a:solidFill>
          <a:srgbClr val="4BACC6">
            <a:hueOff val="-7947101"/>
            <a:satOff val="31849"/>
            <a:lumOff val="6902"/>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smtClean="0">
              <a:solidFill>
                <a:sysClr val="windowText" lastClr="000000"/>
              </a:solidFill>
              <a:latin typeface="Times New Roman" pitchFamily="18" charset="0"/>
              <a:ea typeface="+mn-ea"/>
              <a:cs typeface="Times New Roman" pitchFamily="18" charset="0"/>
            </a:rPr>
            <a:t>Consultation </a:t>
          </a:r>
          <a:r>
            <a:rPr lang="en-US" sz="3200" dirty="0">
              <a:solidFill>
                <a:sysClr val="windowText" lastClr="000000"/>
              </a:solidFill>
              <a:latin typeface="Times New Roman" pitchFamily="18" charset="0"/>
              <a:ea typeface="+mn-ea"/>
              <a:cs typeface="Times New Roman" pitchFamily="18" charset="0"/>
            </a:rPr>
            <a:t>sessions </a:t>
          </a:r>
        </a:p>
      </dgm:t>
    </dgm:pt>
    <dgm:pt modelId="{4879F1D2-6F0D-4CE6-9933-0F1AD1261AB9}" type="parTrans" cxnId="{C3C141CB-8BAD-4F6B-903F-08B5BD37BA01}">
      <dgm:prSet/>
      <dgm:spPr/>
      <dgm:t>
        <a:bodyPr/>
        <a:lstStyle/>
        <a:p>
          <a:pPr algn="ctr"/>
          <a:endParaRPr lang="en-US"/>
        </a:p>
      </dgm:t>
    </dgm:pt>
    <dgm:pt modelId="{CB4C53CF-A2B3-40FA-BF5E-816FFB72643A}" type="sibTrans" cxnId="{C3C141CB-8BAD-4F6B-903F-08B5BD37BA01}">
      <dgm:prSet/>
      <dgm:spPr/>
      <dgm:t>
        <a:bodyPr/>
        <a:lstStyle/>
        <a:p>
          <a:pPr algn="ctr"/>
          <a:endParaRPr lang="en-US"/>
        </a:p>
      </dgm:t>
    </dgm:pt>
    <dgm:pt modelId="{8A817157-65BE-4BD0-800B-26BA246F5D1E}">
      <dgm:prSet phldrT="[Text]" custT="1"/>
      <dgm:spPr>
        <a:xfrm>
          <a:off x="200025" y="2627820"/>
          <a:ext cx="2800350" cy="324720"/>
        </a:xfr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dgm:spPr>
      <dgm:t>
        <a:bodyPr/>
        <a:lstStyle/>
        <a:p>
          <a:endParaRPr lang="en-US"/>
        </a:p>
      </dgm:t>
    </dgm:pt>
    <dgm:pt modelId="{A0A9874B-B85F-4332-BD1C-D00A60603D95}" type="parTrans" cxnId="{0BB1A8E4-E63B-4E0B-A17B-70EF119D2EFE}">
      <dgm:prSet/>
      <dgm:spPr/>
      <dgm:t>
        <a:bodyPr/>
        <a:lstStyle/>
        <a:p>
          <a:pPr algn="ctr"/>
          <a:endParaRPr lang="en-US"/>
        </a:p>
      </dgm:t>
    </dgm:pt>
    <dgm:pt modelId="{0EFE6EB4-71BF-4723-B0AB-22E66B60265B}" type="sibTrans" cxnId="{0BB1A8E4-E63B-4E0B-A17B-70EF119D2EFE}">
      <dgm:prSet/>
      <dgm:spPr/>
      <dgm:t>
        <a:bodyPr/>
        <a:lstStyle/>
        <a:p>
          <a:pPr algn="ctr"/>
          <a:endParaRPr lang="en-US"/>
        </a:p>
      </dgm:t>
    </dgm:pt>
    <dgm:pt modelId="{11CFD749-9C71-4268-B2EC-C765CDDDC944}">
      <dgm:prSet custT="1"/>
      <dgm:spPr>
        <a:xfrm>
          <a:off x="200025" y="133020"/>
          <a:ext cx="2800350" cy="324720"/>
        </a:xfr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lgn="ctr"/>
          <a:r>
            <a:rPr lang="en-US" sz="3200" dirty="0">
              <a:solidFill>
                <a:sysClr val="windowText" lastClr="000000"/>
              </a:solidFill>
              <a:latin typeface="Times New Roman" pitchFamily="18" charset="0"/>
              <a:ea typeface="+mn-ea"/>
              <a:cs typeface="Times New Roman" pitchFamily="18" charset="0"/>
            </a:rPr>
            <a:t>Individual conference </a:t>
          </a:r>
        </a:p>
      </dgm:t>
    </dgm:pt>
    <dgm:pt modelId="{8F1559E0-B129-4A3F-BD8A-9D532C496689}" type="parTrans" cxnId="{C919C148-9295-4EB2-B0C9-63FBB0553AF9}">
      <dgm:prSet/>
      <dgm:spPr/>
      <dgm:t>
        <a:bodyPr/>
        <a:lstStyle/>
        <a:p>
          <a:pPr algn="ctr"/>
          <a:endParaRPr lang="en-US"/>
        </a:p>
      </dgm:t>
    </dgm:pt>
    <dgm:pt modelId="{6E812111-DD42-4B05-8099-26B1A078B245}" type="sibTrans" cxnId="{C919C148-9295-4EB2-B0C9-63FBB0553AF9}">
      <dgm:prSet/>
      <dgm:spPr/>
      <dgm:t>
        <a:bodyPr/>
        <a:lstStyle/>
        <a:p>
          <a:pPr algn="ctr"/>
          <a:endParaRPr lang="en-US"/>
        </a:p>
      </dgm:t>
    </dgm:pt>
    <dgm:pt modelId="{4C067C90-1E8B-43AC-A54A-1889D6C133E4}" type="pres">
      <dgm:prSet presAssocID="{886C88EB-0E7C-4330-B225-91CB2ED3CE4D}" presName="outerComposite" presStyleCnt="0">
        <dgm:presLayoutVars>
          <dgm:chMax val="5"/>
          <dgm:dir/>
          <dgm:resizeHandles val="exact"/>
        </dgm:presLayoutVars>
      </dgm:prSet>
      <dgm:spPr/>
      <dgm:t>
        <a:bodyPr/>
        <a:lstStyle/>
        <a:p>
          <a:endParaRPr lang="en-US"/>
        </a:p>
      </dgm:t>
    </dgm:pt>
    <dgm:pt modelId="{63A05568-34FE-4D89-A2FF-6675F72E9EDA}" type="pres">
      <dgm:prSet presAssocID="{886C88EB-0E7C-4330-B225-91CB2ED3CE4D}" presName="dummyMaxCanvas" presStyleCnt="0">
        <dgm:presLayoutVars/>
      </dgm:prSet>
      <dgm:spPr/>
    </dgm:pt>
    <dgm:pt modelId="{DED30DC7-4E32-4D5F-9A55-FDC67C0F88EC}" type="pres">
      <dgm:prSet presAssocID="{886C88EB-0E7C-4330-B225-91CB2ED3CE4D}" presName="FiveNodes_1" presStyleLbl="node1" presStyleIdx="0" presStyleCnt="5" custLinFactNeighborX="-1203">
        <dgm:presLayoutVars>
          <dgm:bulletEnabled val="1"/>
        </dgm:presLayoutVars>
      </dgm:prSet>
      <dgm:spPr/>
      <dgm:t>
        <a:bodyPr/>
        <a:lstStyle/>
        <a:p>
          <a:endParaRPr lang="en-US"/>
        </a:p>
      </dgm:t>
    </dgm:pt>
    <dgm:pt modelId="{6A278F73-A105-4F1E-8347-2494BE6D25F1}" type="pres">
      <dgm:prSet presAssocID="{886C88EB-0E7C-4330-B225-91CB2ED3CE4D}" presName="FiveNodes_2" presStyleLbl="node1" presStyleIdx="1" presStyleCnt="5">
        <dgm:presLayoutVars>
          <dgm:bulletEnabled val="1"/>
        </dgm:presLayoutVars>
      </dgm:prSet>
      <dgm:spPr/>
      <dgm:t>
        <a:bodyPr/>
        <a:lstStyle/>
        <a:p>
          <a:endParaRPr lang="en-US"/>
        </a:p>
      </dgm:t>
    </dgm:pt>
    <dgm:pt modelId="{E560F971-1431-4BCE-A78B-9AAC5FD3637F}" type="pres">
      <dgm:prSet presAssocID="{886C88EB-0E7C-4330-B225-91CB2ED3CE4D}" presName="FiveNodes_3" presStyleLbl="node1" presStyleIdx="2" presStyleCnt="5">
        <dgm:presLayoutVars>
          <dgm:bulletEnabled val="1"/>
        </dgm:presLayoutVars>
      </dgm:prSet>
      <dgm:spPr/>
      <dgm:t>
        <a:bodyPr/>
        <a:lstStyle/>
        <a:p>
          <a:endParaRPr lang="en-US"/>
        </a:p>
      </dgm:t>
    </dgm:pt>
    <dgm:pt modelId="{8B94488D-2816-4EF3-8C96-94F270149CE5}" type="pres">
      <dgm:prSet presAssocID="{886C88EB-0E7C-4330-B225-91CB2ED3CE4D}" presName="FiveNodes_4" presStyleLbl="node1" presStyleIdx="3" presStyleCnt="5">
        <dgm:presLayoutVars>
          <dgm:bulletEnabled val="1"/>
        </dgm:presLayoutVars>
      </dgm:prSet>
      <dgm:spPr/>
      <dgm:t>
        <a:bodyPr/>
        <a:lstStyle/>
        <a:p>
          <a:endParaRPr lang="en-US"/>
        </a:p>
      </dgm:t>
    </dgm:pt>
    <dgm:pt modelId="{0C8FC7E9-34F9-4999-815E-2412F9F218A0}" type="pres">
      <dgm:prSet presAssocID="{886C88EB-0E7C-4330-B225-91CB2ED3CE4D}" presName="FiveNodes_5" presStyleLbl="node1" presStyleIdx="4" presStyleCnt="5">
        <dgm:presLayoutVars>
          <dgm:bulletEnabled val="1"/>
        </dgm:presLayoutVars>
      </dgm:prSet>
      <dgm:spPr/>
      <dgm:t>
        <a:bodyPr/>
        <a:lstStyle/>
        <a:p>
          <a:endParaRPr lang="en-US"/>
        </a:p>
      </dgm:t>
    </dgm:pt>
    <dgm:pt modelId="{055F2909-D392-43A5-97F7-FA810D4F1F62}" type="pres">
      <dgm:prSet presAssocID="{886C88EB-0E7C-4330-B225-91CB2ED3CE4D}" presName="FiveConn_1-2" presStyleLbl="fgAccFollowNode1" presStyleIdx="0" presStyleCnt="4">
        <dgm:presLayoutVars>
          <dgm:bulletEnabled val="1"/>
        </dgm:presLayoutVars>
      </dgm:prSet>
      <dgm:spPr/>
      <dgm:t>
        <a:bodyPr/>
        <a:lstStyle/>
        <a:p>
          <a:endParaRPr lang="en-US"/>
        </a:p>
      </dgm:t>
    </dgm:pt>
    <dgm:pt modelId="{FFD7F0BD-5D5F-49F6-A6C7-2964D3B5435E}" type="pres">
      <dgm:prSet presAssocID="{886C88EB-0E7C-4330-B225-91CB2ED3CE4D}" presName="FiveConn_2-3" presStyleLbl="fgAccFollowNode1" presStyleIdx="1" presStyleCnt="4">
        <dgm:presLayoutVars>
          <dgm:bulletEnabled val="1"/>
        </dgm:presLayoutVars>
      </dgm:prSet>
      <dgm:spPr/>
      <dgm:t>
        <a:bodyPr/>
        <a:lstStyle/>
        <a:p>
          <a:endParaRPr lang="en-US"/>
        </a:p>
      </dgm:t>
    </dgm:pt>
    <dgm:pt modelId="{FB90E7F4-0BFE-46F4-B026-4909E652E98A}" type="pres">
      <dgm:prSet presAssocID="{886C88EB-0E7C-4330-B225-91CB2ED3CE4D}" presName="FiveConn_3-4" presStyleLbl="fgAccFollowNode1" presStyleIdx="2" presStyleCnt="4">
        <dgm:presLayoutVars>
          <dgm:bulletEnabled val="1"/>
        </dgm:presLayoutVars>
      </dgm:prSet>
      <dgm:spPr/>
      <dgm:t>
        <a:bodyPr/>
        <a:lstStyle/>
        <a:p>
          <a:endParaRPr lang="en-US"/>
        </a:p>
      </dgm:t>
    </dgm:pt>
    <dgm:pt modelId="{5B9C516D-0599-4913-B185-3AC27B14F6CD}" type="pres">
      <dgm:prSet presAssocID="{886C88EB-0E7C-4330-B225-91CB2ED3CE4D}" presName="FiveConn_4-5" presStyleLbl="fgAccFollowNode1" presStyleIdx="3" presStyleCnt="4">
        <dgm:presLayoutVars>
          <dgm:bulletEnabled val="1"/>
        </dgm:presLayoutVars>
      </dgm:prSet>
      <dgm:spPr/>
      <dgm:t>
        <a:bodyPr/>
        <a:lstStyle/>
        <a:p>
          <a:endParaRPr lang="en-US"/>
        </a:p>
      </dgm:t>
    </dgm:pt>
    <dgm:pt modelId="{365E459F-2D3E-4C9A-AA3B-6FF329C7DF87}" type="pres">
      <dgm:prSet presAssocID="{886C88EB-0E7C-4330-B225-91CB2ED3CE4D}" presName="FiveNodes_1_text" presStyleLbl="node1" presStyleIdx="4" presStyleCnt="5">
        <dgm:presLayoutVars>
          <dgm:bulletEnabled val="1"/>
        </dgm:presLayoutVars>
      </dgm:prSet>
      <dgm:spPr/>
      <dgm:t>
        <a:bodyPr/>
        <a:lstStyle/>
        <a:p>
          <a:endParaRPr lang="en-US"/>
        </a:p>
      </dgm:t>
    </dgm:pt>
    <dgm:pt modelId="{AC193703-97DF-46C6-ACAC-E48B535DA92F}" type="pres">
      <dgm:prSet presAssocID="{886C88EB-0E7C-4330-B225-91CB2ED3CE4D}" presName="FiveNodes_2_text" presStyleLbl="node1" presStyleIdx="4" presStyleCnt="5">
        <dgm:presLayoutVars>
          <dgm:bulletEnabled val="1"/>
        </dgm:presLayoutVars>
      </dgm:prSet>
      <dgm:spPr/>
      <dgm:t>
        <a:bodyPr/>
        <a:lstStyle/>
        <a:p>
          <a:endParaRPr lang="en-US"/>
        </a:p>
      </dgm:t>
    </dgm:pt>
    <dgm:pt modelId="{F7A6DEE8-E639-4341-89E3-589CC3E32221}" type="pres">
      <dgm:prSet presAssocID="{886C88EB-0E7C-4330-B225-91CB2ED3CE4D}" presName="FiveNodes_3_text" presStyleLbl="node1" presStyleIdx="4" presStyleCnt="5">
        <dgm:presLayoutVars>
          <dgm:bulletEnabled val="1"/>
        </dgm:presLayoutVars>
      </dgm:prSet>
      <dgm:spPr/>
      <dgm:t>
        <a:bodyPr/>
        <a:lstStyle/>
        <a:p>
          <a:endParaRPr lang="en-US"/>
        </a:p>
      </dgm:t>
    </dgm:pt>
    <dgm:pt modelId="{08BE48EE-7244-4586-97C4-24B207E1294E}" type="pres">
      <dgm:prSet presAssocID="{886C88EB-0E7C-4330-B225-91CB2ED3CE4D}" presName="FiveNodes_4_text" presStyleLbl="node1" presStyleIdx="4" presStyleCnt="5">
        <dgm:presLayoutVars>
          <dgm:bulletEnabled val="1"/>
        </dgm:presLayoutVars>
      </dgm:prSet>
      <dgm:spPr/>
      <dgm:t>
        <a:bodyPr/>
        <a:lstStyle/>
        <a:p>
          <a:endParaRPr lang="en-US"/>
        </a:p>
      </dgm:t>
    </dgm:pt>
    <dgm:pt modelId="{B8153DC5-21B0-4BA7-AC0B-1F99915BD549}" type="pres">
      <dgm:prSet presAssocID="{886C88EB-0E7C-4330-B225-91CB2ED3CE4D}" presName="FiveNodes_5_text" presStyleLbl="node1" presStyleIdx="4" presStyleCnt="5">
        <dgm:presLayoutVars>
          <dgm:bulletEnabled val="1"/>
        </dgm:presLayoutVars>
      </dgm:prSet>
      <dgm:spPr/>
      <dgm:t>
        <a:bodyPr/>
        <a:lstStyle/>
        <a:p>
          <a:endParaRPr lang="en-US"/>
        </a:p>
      </dgm:t>
    </dgm:pt>
  </dgm:ptLst>
  <dgm:cxnLst>
    <dgm:cxn modelId="{8BC7950C-AB91-4D6B-B14C-EE2A3BFD7FAF}" type="presOf" srcId="{A885FB0A-E733-4256-9BD8-7FE96A986032}" destId="{B8153DC5-21B0-4BA7-AC0B-1F99915BD549}" srcOrd="1" destOrd="0" presId="urn:microsoft.com/office/officeart/2005/8/layout/vProcess5"/>
    <dgm:cxn modelId="{2A0B5826-29EE-498D-ADE9-BE671DC431EE}" type="presOf" srcId="{886C88EB-0E7C-4330-B225-91CB2ED3CE4D}" destId="{4C067C90-1E8B-43AC-A54A-1889D6C133E4}" srcOrd="0" destOrd="0" presId="urn:microsoft.com/office/officeart/2005/8/layout/vProcess5"/>
    <dgm:cxn modelId="{5DB15854-CD3B-49FA-9EC1-AC3FC9F47CDA}" type="presOf" srcId="{43B66C56-E632-46E9-BFFC-D7174B0E8743}" destId="{5B9C516D-0599-4913-B185-3AC27B14F6CD}" srcOrd="0" destOrd="0" presId="urn:microsoft.com/office/officeart/2005/8/layout/vProcess5"/>
    <dgm:cxn modelId="{802BF913-1D8D-4A0F-AAF4-4328885A540F}" type="presOf" srcId="{A7375A93-F94E-4588-A4FD-BB3667CE8EF1}" destId="{08BE48EE-7244-4586-97C4-24B207E1294E}" srcOrd="1" destOrd="0" presId="urn:microsoft.com/office/officeart/2005/8/layout/vProcess5"/>
    <dgm:cxn modelId="{14954587-C2E9-4483-BC58-D84CC69D0C33}" type="presOf" srcId="{A7375A93-F94E-4588-A4FD-BB3667CE8EF1}" destId="{8B94488D-2816-4EF3-8C96-94F270149CE5}" srcOrd="0" destOrd="0" presId="urn:microsoft.com/office/officeart/2005/8/layout/vProcess5"/>
    <dgm:cxn modelId="{69583659-3579-4747-B391-DC50829B5C17}" type="presOf" srcId="{11CFD749-9C71-4268-B2EC-C765CDDDC944}" destId="{DED30DC7-4E32-4D5F-9A55-FDC67C0F88EC}" srcOrd="0" destOrd="0" presId="urn:microsoft.com/office/officeart/2005/8/layout/vProcess5"/>
    <dgm:cxn modelId="{A16276C7-32FF-414A-8BC1-ECA4477AF299}" type="presOf" srcId="{11CFD749-9C71-4268-B2EC-C765CDDDC944}" destId="{365E459F-2D3E-4C9A-AA3B-6FF329C7DF87}" srcOrd="1" destOrd="0" presId="urn:microsoft.com/office/officeart/2005/8/layout/vProcess5"/>
    <dgm:cxn modelId="{85460272-0347-4C21-84E7-E7787E4D8083}" type="presOf" srcId="{8AD10227-78C8-45A7-8C0F-0BE5D64B92CB}" destId="{6A278F73-A105-4F1E-8347-2494BE6D25F1}" srcOrd="0" destOrd="0" presId="urn:microsoft.com/office/officeart/2005/8/layout/vProcess5"/>
    <dgm:cxn modelId="{968B15BA-6C67-4045-BD30-7C8D63E6CEC3}" type="presOf" srcId="{8AD10227-78C8-45A7-8C0F-0BE5D64B92CB}" destId="{AC193703-97DF-46C6-ACAC-E48B535DA92F}" srcOrd="1" destOrd="0" presId="urn:microsoft.com/office/officeart/2005/8/layout/vProcess5"/>
    <dgm:cxn modelId="{C3C141CB-8BAD-4F6B-903F-08B5BD37BA01}" srcId="{886C88EB-0E7C-4330-B225-91CB2ED3CE4D}" destId="{A885FB0A-E733-4256-9BD8-7FE96A986032}" srcOrd="4" destOrd="0" parTransId="{4879F1D2-6F0D-4CE6-9933-0F1AD1261AB9}" sibTransId="{CB4C53CF-A2B3-40FA-BF5E-816FFB72643A}"/>
    <dgm:cxn modelId="{B9A04404-833B-45B3-9B30-8F05FE7A9A2C}" type="presOf" srcId="{DA69E4EE-8860-474B-9C56-A37483FE81C3}" destId="{FB90E7F4-0BFE-46F4-B026-4909E652E98A}" srcOrd="0" destOrd="0" presId="urn:microsoft.com/office/officeart/2005/8/layout/vProcess5"/>
    <dgm:cxn modelId="{7FF96CFE-9A3D-4BC2-B21E-158B150009E1}" srcId="{886C88EB-0E7C-4330-B225-91CB2ED3CE4D}" destId="{68F148BF-0205-4640-8AAC-1D0379337CEF}" srcOrd="2" destOrd="0" parTransId="{85372B45-5CE0-4D6E-8033-4D42258F7BAE}" sibTransId="{DA69E4EE-8860-474B-9C56-A37483FE81C3}"/>
    <dgm:cxn modelId="{064D5596-730F-4DDF-BB93-169EEDFC9FA0}" srcId="{886C88EB-0E7C-4330-B225-91CB2ED3CE4D}" destId="{8AD10227-78C8-45A7-8C0F-0BE5D64B92CB}" srcOrd="1" destOrd="0" parTransId="{1928FD0C-F48A-4FCC-88A0-3BCABC44D4FD}" sibTransId="{042A1D34-E1CB-4A38-86D9-6C722D83F01E}"/>
    <dgm:cxn modelId="{D902B305-2140-4523-8CB9-194FE7BF7439}" type="presOf" srcId="{A885FB0A-E733-4256-9BD8-7FE96A986032}" destId="{0C8FC7E9-34F9-4999-815E-2412F9F218A0}" srcOrd="0" destOrd="0" presId="urn:microsoft.com/office/officeart/2005/8/layout/vProcess5"/>
    <dgm:cxn modelId="{C919C148-9295-4EB2-B0C9-63FBB0553AF9}" srcId="{886C88EB-0E7C-4330-B225-91CB2ED3CE4D}" destId="{11CFD749-9C71-4268-B2EC-C765CDDDC944}" srcOrd="0" destOrd="0" parTransId="{8F1559E0-B129-4A3F-BD8A-9D532C496689}" sibTransId="{6E812111-DD42-4B05-8099-26B1A078B245}"/>
    <dgm:cxn modelId="{DA3495E5-11E9-4448-B9F7-56C41D07DDE0}" type="presOf" srcId="{042A1D34-E1CB-4A38-86D9-6C722D83F01E}" destId="{FFD7F0BD-5D5F-49F6-A6C7-2964D3B5435E}" srcOrd="0" destOrd="0" presId="urn:microsoft.com/office/officeart/2005/8/layout/vProcess5"/>
    <dgm:cxn modelId="{55D8092A-EB6F-45F0-958E-46F0DE968B1F}" type="presOf" srcId="{68F148BF-0205-4640-8AAC-1D0379337CEF}" destId="{F7A6DEE8-E639-4341-89E3-589CC3E32221}" srcOrd="1" destOrd="0" presId="urn:microsoft.com/office/officeart/2005/8/layout/vProcess5"/>
    <dgm:cxn modelId="{C3794152-E581-484E-8F2D-6D5B87704408}" type="presOf" srcId="{6E812111-DD42-4B05-8099-26B1A078B245}" destId="{055F2909-D392-43A5-97F7-FA810D4F1F62}" srcOrd="0" destOrd="0" presId="urn:microsoft.com/office/officeart/2005/8/layout/vProcess5"/>
    <dgm:cxn modelId="{214A7A78-527A-4E98-95F1-D0E7F123E207}" type="presOf" srcId="{68F148BF-0205-4640-8AAC-1D0379337CEF}" destId="{E560F971-1431-4BCE-A78B-9AAC5FD3637F}" srcOrd="0" destOrd="0" presId="urn:microsoft.com/office/officeart/2005/8/layout/vProcess5"/>
    <dgm:cxn modelId="{0BB1A8E4-E63B-4E0B-A17B-70EF119D2EFE}" srcId="{886C88EB-0E7C-4330-B225-91CB2ED3CE4D}" destId="{8A817157-65BE-4BD0-800B-26BA246F5D1E}" srcOrd="5" destOrd="0" parTransId="{A0A9874B-B85F-4332-BD1C-D00A60603D95}" sibTransId="{0EFE6EB4-71BF-4723-B0AB-22E66B60265B}"/>
    <dgm:cxn modelId="{A57FD7A6-D2B9-4F91-B06E-86A5CBD8D4AF}" srcId="{886C88EB-0E7C-4330-B225-91CB2ED3CE4D}" destId="{A7375A93-F94E-4588-A4FD-BB3667CE8EF1}" srcOrd="3" destOrd="0" parTransId="{9ED5C3B8-A1E3-4383-800C-9F4F0AE40879}" sibTransId="{43B66C56-E632-46E9-BFFC-D7174B0E8743}"/>
    <dgm:cxn modelId="{3F887DFC-A188-4BC2-9D91-6977791C0233}" type="presParOf" srcId="{4C067C90-1E8B-43AC-A54A-1889D6C133E4}" destId="{63A05568-34FE-4D89-A2FF-6675F72E9EDA}" srcOrd="0" destOrd="0" presId="urn:microsoft.com/office/officeart/2005/8/layout/vProcess5"/>
    <dgm:cxn modelId="{8641360B-E068-407E-9D38-F61B8FC0A166}" type="presParOf" srcId="{4C067C90-1E8B-43AC-A54A-1889D6C133E4}" destId="{DED30DC7-4E32-4D5F-9A55-FDC67C0F88EC}" srcOrd="1" destOrd="0" presId="urn:microsoft.com/office/officeart/2005/8/layout/vProcess5"/>
    <dgm:cxn modelId="{3C8EE51F-EBB0-418C-A214-6C761073598B}" type="presParOf" srcId="{4C067C90-1E8B-43AC-A54A-1889D6C133E4}" destId="{6A278F73-A105-4F1E-8347-2494BE6D25F1}" srcOrd="2" destOrd="0" presId="urn:microsoft.com/office/officeart/2005/8/layout/vProcess5"/>
    <dgm:cxn modelId="{9316E4D1-5F67-4034-8E9B-317CA46225F7}" type="presParOf" srcId="{4C067C90-1E8B-43AC-A54A-1889D6C133E4}" destId="{E560F971-1431-4BCE-A78B-9AAC5FD3637F}" srcOrd="3" destOrd="0" presId="urn:microsoft.com/office/officeart/2005/8/layout/vProcess5"/>
    <dgm:cxn modelId="{A56DC7D8-D82F-4AED-8B59-80364C71F66A}" type="presParOf" srcId="{4C067C90-1E8B-43AC-A54A-1889D6C133E4}" destId="{8B94488D-2816-4EF3-8C96-94F270149CE5}" srcOrd="4" destOrd="0" presId="urn:microsoft.com/office/officeart/2005/8/layout/vProcess5"/>
    <dgm:cxn modelId="{C469DCE2-910D-4504-8BEB-900E0B984424}" type="presParOf" srcId="{4C067C90-1E8B-43AC-A54A-1889D6C133E4}" destId="{0C8FC7E9-34F9-4999-815E-2412F9F218A0}" srcOrd="5" destOrd="0" presId="urn:microsoft.com/office/officeart/2005/8/layout/vProcess5"/>
    <dgm:cxn modelId="{BF03BA4E-71D4-4A25-97E4-233B8CA373DE}" type="presParOf" srcId="{4C067C90-1E8B-43AC-A54A-1889D6C133E4}" destId="{055F2909-D392-43A5-97F7-FA810D4F1F62}" srcOrd="6" destOrd="0" presId="urn:microsoft.com/office/officeart/2005/8/layout/vProcess5"/>
    <dgm:cxn modelId="{677EDB24-1AA3-4A61-8BF3-8B24D1484F46}" type="presParOf" srcId="{4C067C90-1E8B-43AC-A54A-1889D6C133E4}" destId="{FFD7F0BD-5D5F-49F6-A6C7-2964D3B5435E}" srcOrd="7" destOrd="0" presId="urn:microsoft.com/office/officeart/2005/8/layout/vProcess5"/>
    <dgm:cxn modelId="{3AF247CF-E95B-44CB-8559-02BB0292B791}" type="presParOf" srcId="{4C067C90-1E8B-43AC-A54A-1889D6C133E4}" destId="{FB90E7F4-0BFE-46F4-B026-4909E652E98A}" srcOrd="8" destOrd="0" presId="urn:microsoft.com/office/officeart/2005/8/layout/vProcess5"/>
    <dgm:cxn modelId="{36256321-1223-486D-850A-1D2CB9790F96}" type="presParOf" srcId="{4C067C90-1E8B-43AC-A54A-1889D6C133E4}" destId="{5B9C516D-0599-4913-B185-3AC27B14F6CD}" srcOrd="9" destOrd="0" presId="urn:microsoft.com/office/officeart/2005/8/layout/vProcess5"/>
    <dgm:cxn modelId="{91AB9482-0DD1-46A0-A763-877D5633D7ED}" type="presParOf" srcId="{4C067C90-1E8B-43AC-A54A-1889D6C133E4}" destId="{365E459F-2D3E-4C9A-AA3B-6FF329C7DF87}" srcOrd="10" destOrd="0" presId="urn:microsoft.com/office/officeart/2005/8/layout/vProcess5"/>
    <dgm:cxn modelId="{8F481736-2DB4-48C8-AF8E-682AA92307EE}" type="presParOf" srcId="{4C067C90-1E8B-43AC-A54A-1889D6C133E4}" destId="{AC193703-97DF-46C6-ACAC-E48B535DA92F}" srcOrd="11" destOrd="0" presId="urn:microsoft.com/office/officeart/2005/8/layout/vProcess5"/>
    <dgm:cxn modelId="{97C88E6D-749D-46F5-9C55-10B659A2273B}" type="presParOf" srcId="{4C067C90-1E8B-43AC-A54A-1889D6C133E4}" destId="{F7A6DEE8-E639-4341-89E3-589CC3E32221}" srcOrd="12" destOrd="0" presId="urn:microsoft.com/office/officeart/2005/8/layout/vProcess5"/>
    <dgm:cxn modelId="{671987D4-2149-42C7-AD23-715CF4F955CA}" type="presParOf" srcId="{4C067C90-1E8B-43AC-A54A-1889D6C133E4}" destId="{08BE48EE-7244-4586-97C4-24B207E1294E}" srcOrd="13" destOrd="0" presId="urn:microsoft.com/office/officeart/2005/8/layout/vProcess5"/>
    <dgm:cxn modelId="{5234E11F-9BD5-4775-B233-106729438E3C}" type="presParOf" srcId="{4C067C90-1E8B-43AC-A54A-1889D6C133E4}" destId="{B8153DC5-21B0-4BA7-AC0B-1F99915BD549}"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20890F-9454-43B9-9324-67B3AAACE35A}" type="doc">
      <dgm:prSet loTypeId="urn:microsoft.com/office/officeart/2005/8/layout/hProcess9" loCatId="process" qsTypeId="urn:microsoft.com/office/officeart/2005/8/quickstyle/simple1" qsCatId="simple" csTypeId="urn:microsoft.com/office/officeart/2005/8/colors/colorful1#1" csCatId="colorful" phldr="1"/>
      <dgm:spPr/>
    </dgm:pt>
    <dgm:pt modelId="{4160591E-F7DA-40FE-89D0-4E45427415A5}">
      <dgm:prSet phldrT="[Text]"/>
      <dgm:spPr/>
      <dgm:t>
        <a:bodyPr/>
        <a:lstStyle/>
        <a:p>
          <a:r>
            <a:rPr lang="en-US" dirty="0" smtClean="0">
              <a:solidFill>
                <a:schemeClr val="tx1"/>
              </a:solidFill>
            </a:rPr>
            <a:t>INDIVIDUAL EVALUATION METHODS</a:t>
          </a:r>
          <a:endParaRPr lang="en-US" dirty="0">
            <a:solidFill>
              <a:schemeClr val="tx1"/>
            </a:solidFill>
          </a:endParaRPr>
        </a:p>
      </dgm:t>
    </dgm:pt>
    <dgm:pt modelId="{36D37599-94F4-468E-B81D-A158A693A418}" type="parTrans" cxnId="{920EECCE-4F77-4097-A234-BBAF534F8378}">
      <dgm:prSet/>
      <dgm:spPr/>
      <dgm:t>
        <a:bodyPr/>
        <a:lstStyle/>
        <a:p>
          <a:endParaRPr lang="en-US"/>
        </a:p>
      </dgm:t>
    </dgm:pt>
    <dgm:pt modelId="{A8E07EAD-0F9C-47B3-A32A-EABEFF017622}" type="sibTrans" cxnId="{920EECCE-4F77-4097-A234-BBAF534F8378}">
      <dgm:prSet/>
      <dgm:spPr/>
      <dgm:t>
        <a:bodyPr/>
        <a:lstStyle/>
        <a:p>
          <a:endParaRPr lang="en-US"/>
        </a:p>
      </dgm:t>
    </dgm:pt>
    <dgm:pt modelId="{F1DFE491-5078-43CC-8224-DD46165CD3DF}">
      <dgm:prSet/>
      <dgm:spPr/>
      <dgm:t>
        <a:bodyPr/>
        <a:lstStyle/>
        <a:p>
          <a:r>
            <a:rPr lang="en-US" dirty="0" smtClean="0">
              <a:solidFill>
                <a:schemeClr val="tx1"/>
              </a:solidFill>
            </a:rPr>
            <a:t>OTHER METHODS</a:t>
          </a:r>
          <a:endParaRPr lang="en-US" dirty="0">
            <a:solidFill>
              <a:schemeClr val="tx1"/>
            </a:solidFill>
          </a:endParaRPr>
        </a:p>
      </dgm:t>
    </dgm:pt>
    <dgm:pt modelId="{1A963A54-335D-44A8-A52D-853878855C34}" type="parTrans" cxnId="{C17F88C8-B906-48BA-872B-3AF23DB6E763}">
      <dgm:prSet/>
      <dgm:spPr/>
      <dgm:t>
        <a:bodyPr/>
        <a:lstStyle/>
        <a:p>
          <a:endParaRPr lang="en-US"/>
        </a:p>
      </dgm:t>
    </dgm:pt>
    <dgm:pt modelId="{03BBE2DF-7825-4B23-A22C-F13CC5A47005}" type="sibTrans" cxnId="{C17F88C8-B906-48BA-872B-3AF23DB6E763}">
      <dgm:prSet/>
      <dgm:spPr/>
      <dgm:t>
        <a:bodyPr/>
        <a:lstStyle/>
        <a:p>
          <a:endParaRPr lang="en-US"/>
        </a:p>
      </dgm:t>
    </dgm:pt>
    <dgm:pt modelId="{3D4BDF0B-6A0A-4C37-A4A4-965A97BA8EB8}">
      <dgm:prSet/>
      <dgm:spPr/>
      <dgm:t>
        <a:bodyPr/>
        <a:lstStyle/>
        <a:p>
          <a:r>
            <a:rPr lang="en-US" dirty="0" smtClean="0">
              <a:solidFill>
                <a:schemeClr val="tx1"/>
              </a:solidFill>
            </a:rPr>
            <a:t>MULTIPLE PERSON EVALUATION METHODS</a:t>
          </a:r>
          <a:endParaRPr lang="en-US" dirty="0">
            <a:solidFill>
              <a:schemeClr val="tx1"/>
            </a:solidFill>
          </a:endParaRPr>
        </a:p>
      </dgm:t>
    </dgm:pt>
    <dgm:pt modelId="{6A035B52-1AA7-4176-9211-E62F9639D0A8}" type="parTrans" cxnId="{4498FA02-B4B8-4A57-A8F3-B846D8780AD5}">
      <dgm:prSet/>
      <dgm:spPr/>
      <dgm:t>
        <a:bodyPr/>
        <a:lstStyle/>
        <a:p>
          <a:endParaRPr lang="en-US"/>
        </a:p>
      </dgm:t>
    </dgm:pt>
    <dgm:pt modelId="{5792239C-2D9E-4B05-8564-B6F12773BCD2}" type="sibTrans" cxnId="{4498FA02-B4B8-4A57-A8F3-B846D8780AD5}">
      <dgm:prSet/>
      <dgm:spPr/>
      <dgm:t>
        <a:bodyPr/>
        <a:lstStyle/>
        <a:p>
          <a:endParaRPr lang="en-US"/>
        </a:p>
      </dgm:t>
    </dgm:pt>
    <dgm:pt modelId="{C64EC33B-7C7D-4D19-8320-6CEE11F92106}" type="pres">
      <dgm:prSet presAssocID="{5420890F-9454-43B9-9324-67B3AAACE35A}" presName="CompostProcess" presStyleCnt="0">
        <dgm:presLayoutVars>
          <dgm:dir/>
          <dgm:resizeHandles val="exact"/>
        </dgm:presLayoutVars>
      </dgm:prSet>
      <dgm:spPr/>
    </dgm:pt>
    <dgm:pt modelId="{2E300934-903F-4C06-B572-42AE7F764312}" type="pres">
      <dgm:prSet presAssocID="{5420890F-9454-43B9-9324-67B3AAACE35A}" presName="arrow" presStyleLbl="bgShp" presStyleIdx="0" presStyleCnt="1"/>
      <dgm:spPr/>
    </dgm:pt>
    <dgm:pt modelId="{E0A79E72-F482-485A-8464-0EE2A597462D}" type="pres">
      <dgm:prSet presAssocID="{5420890F-9454-43B9-9324-67B3AAACE35A}" presName="linearProcess" presStyleCnt="0"/>
      <dgm:spPr/>
    </dgm:pt>
    <dgm:pt modelId="{313851AE-EB12-4CAB-B325-EEBFAB8828F0}" type="pres">
      <dgm:prSet presAssocID="{4160591E-F7DA-40FE-89D0-4E45427415A5}" presName="textNode" presStyleLbl="node1" presStyleIdx="0" presStyleCnt="3">
        <dgm:presLayoutVars>
          <dgm:bulletEnabled val="1"/>
        </dgm:presLayoutVars>
      </dgm:prSet>
      <dgm:spPr/>
      <dgm:t>
        <a:bodyPr/>
        <a:lstStyle/>
        <a:p>
          <a:endParaRPr lang="en-US"/>
        </a:p>
      </dgm:t>
    </dgm:pt>
    <dgm:pt modelId="{5D618797-E5F2-4972-A710-73FC9B588C29}" type="pres">
      <dgm:prSet presAssocID="{A8E07EAD-0F9C-47B3-A32A-EABEFF017622}" presName="sibTrans" presStyleCnt="0"/>
      <dgm:spPr/>
    </dgm:pt>
    <dgm:pt modelId="{063EB03E-60EE-4933-BAC2-93296DCB4121}" type="pres">
      <dgm:prSet presAssocID="{3D4BDF0B-6A0A-4C37-A4A4-965A97BA8EB8}" presName="textNode" presStyleLbl="node1" presStyleIdx="1" presStyleCnt="3">
        <dgm:presLayoutVars>
          <dgm:bulletEnabled val="1"/>
        </dgm:presLayoutVars>
      </dgm:prSet>
      <dgm:spPr/>
      <dgm:t>
        <a:bodyPr/>
        <a:lstStyle/>
        <a:p>
          <a:endParaRPr lang="en-US"/>
        </a:p>
      </dgm:t>
    </dgm:pt>
    <dgm:pt modelId="{8190EAFB-60B0-470A-A1F6-DCB983D03FF1}" type="pres">
      <dgm:prSet presAssocID="{5792239C-2D9E-4B05-8564-B6F12773BCD2}" presName="sibTrans" presStyleCnt="0"/>
      <dgm:spPr/>
    </dgm:pt>
    <dgm:pt modelId="{9E331483-F4B8-4758-949F-0D21EE83A36B}" type="pres">
      <dgm:prSet presAssocID="{F1DFE491-5078-43CC-8224-DD46165CD3DF}" presName="textNode" presStyleLbl="node1" presStyleIdx="2" presStyleCnt="3">
        <dgm:presLayoutVars>
          <dgm:bulletEnabled val="1"/>
        </dgm:presLayoutVars>
      </dgm:prSet>
      <dgm:spPr/>
      <dgm:t>
        <a:bodyPr/>
        <a:lstStyle/>
        <a:p>
          <a:endParaRPr lang="en-US"/>
        </a:p>
      </dgm:t>
    </dgm:pt>
  </dgm:ptLst>
  <dgm:cxnLst>
    <dgm:cxn modelId="{9870A950-664F-4377-9A41-82AD84E0D8E1}" type="presOf" srcId="{F1DFE491-5078-43CC-8224-DD46165CD3DF}" destId="{9E331483-F4B8-4758-949F-0D21EE83A36B}" srcOrd="0" destOrd="0" presId="urn:microsoft.com/office/officeart/2005/8/layout/hProcess9"/>
    <dgm:cxn modelId="{C17F88C8-B906-48BA-872B-3AF23DB6E763}" srcId="{5420890F-9454-43B9-9324-67B3AAACE35A}" destId="{F1DFE491-5078-43CC-8224-DD46165CD3DF}" srcOrd="2" destOrd="0" parTransId="{1A963A54-335D-44A8-A52D-853878855C34}" sibTransId="{03BBE2DF-7825-4B23-A22C-F13CC5A47005}"/>
    <dgm:cxn modelId="{AB750D4A-AC63-4D32-97F7-41F835D086A6}" type="presOf" srcId="{3D4BDF0B-6A0A-4C37-A4A4-965A97BA8EB8}" destId="{063EB03E-60EE-4933-BAC2-93296DCB4121}" srcOrd="0" destOrd="0" presId="urn:microsoft.com/office/officeart/2005/8/layout/hProcess9"/>
    <dgm:cxn modelId="{920EECCE-4F77-4097-A234-BBAF534F8378}" srcId="{5420890F-9454-43B9-9324-67B3AAACE35A}" destId="{4160591E-F7DA-40FE-89D0-4E45427415A5}" srcOrd="0" destOrd="0" parTransId="{36D37599-94F4-468E-B81D-A158A693A418}" sibTransId="{A8E07EAD-0F9C-47B3-A32A-EABEFF017622}"/>
    <dgm:cxn modelId="{858165DF-DBB9-4239-81D4-339114BA812F}" type="presOf" srcId="{5420890F-9454-43B9-9324-67B3AAACE35A}" destId="{C64EC33B-7C7D-4D19-8320-6CEE11F92106}" srcOrd="0" destOrd="0" presId="urn:microsoft.com/office/officeart/2005/8/layout/hProcess9"/>
    <dgm:cxn modelId="{923ECBFB-D76A-4FCF-B9E3-2385410A5A01}" type="presOf" srcId="{4160591E-F7DA-40FE-89D0-4E45427415A5}" destId="{313851AE-EB12-4CAB-B325-EEBFAB8828F0}" srcOrd="0" destOrd="0" presId="urn:microsoft.com/office/officeart/2005/8/layout/hProcess9"/>
    <dgm:cxn modelId="{4498FA02-B4B8-4A57-A8F3-B846D8780AD5}" srcId="{5420890F-9454-43B9-9324-67B3AAACE35A}" destId="{3D4BDF0B-6A0A-4C37-A4A4-965A97BA8EB8}" srcOrd="1" destOrd="0" parTransId="{6A035B52-1AA7-4176-9211-E62F9639D0A8}" sibTransId="{5792239C-2D9E-4B05-8564-B6F12773BCD2}"/>
    <dgm:cxn modelId="{1158FD28-539A-40DC-8D03-A009920A8C1D}" type="presParOf" srcId="{C64EC33B-7C7D-4D19-8320-6CEE11F92106}" destId="{2E300934-903F-4C06-B572-42AE7F764312}" srcOrd="0" destOrd="0" presId="urn:microsoft.com/office/officeart/2005/8/layout/hProcess9"/>
    <dgm:cxn modelId="{A2739958-0B76-4AF4-A448-BC77D4BC189B}" type="presParOf" srcId="{C64EC33B-7C7D-4D19-8320-6CEE11F92106}" destId="{E0A79E72-F482-485A-8464-0EE2A597462D}" srcOrd="1" destOrd="0" presId="urn:microsoft.com/office/officeart/2005/8/layout/hProcess9"/>
    <dgm:cxn modelId="{C70AB1E4-4169-4F3E-A019-789A231A68A7}" type="presParOf" srcId="{E0A79E72-F482-485A-8464-0EE2A597462D}" destId="{313851AE-EB12-4CAB-B325-EEBFAB8828F0}" srcOrd="0" destOrd="0" presId="urn:microsoft.com/office/officeart/2005/8/layout/hProcess9"/>
    <dgm:cxn modelId="{E567153B-2C96-443E-BEFA-659B4C7CEAA0}" type="presParOf" srcId="{E0A79E72-F482-485A-8464-0EE2A597462D}" destId="{5D618797-E5F2-4972-A710-73FC9B588C29}" srcOrd="1" destOrd="0" presId="urn:microsoft.com/office/officeart/2005/8/layout/hProcess9"/>
    <dgm:cxn modelId="{37117EAF-B38E-4D86-AAB2-269CF413DA2A}" type="presParOf" srcId="{E0A79E72-F482-485A-8464-0EE2A597462D}" destId="{063EB03E-60EE-4933-BAC2-93296DCB4121}" srcOrd="2" destOrd="0" presId="urn:microsoft.com/office/officeart/2005/8/layout/hProcess9"/>
    <dgm:cxn modelId="{050B97F7-BD5A-40A7-BA28-2C2DC1B0FC1C}" type="presParOf" srcId="{E0A79E72-F482-485A-8464-0EE2A597462D}" destId="{8190EAFB-60B0-470A-A1F6-DCB983D03FF1}" srcOrd="3" destOrd="0" presId="urn:microsoft.com/office/officeart/2005/8/layout/hProcess9"/>
    <dgm:cxn modelId="{EC21D7CF-28C9-483A-A3C3-460517C7E289}" type="presParOf" srcId="{E0A79E72-F482-485A-8464-0EE2A597462D}" destId="{9E331483-F4B8-4758-949F-0D21EE83A36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FEB99A-D9D1-4E83-818B-A72B9465E764}" type="doc">
      <dgm:prSet loTypeId="urn:microsoft.com/office/officeart/2005/8/layout/chart3" loCatId="cycle" qsTypeId="urn:microsoft.com/office/officeart/2005/8/quickstyle/3d1" qsCatId="3D" csTypeId="urn:microsoft.com/office/officeart/2005/8/colors/colorful1#2" csCatId="colorful" phldr="1"/>
      <dgm:spPr/>
    </dgm:pt>
    <dgm:pt modelId="{BD29EF7B-9CBB-4A97-BB61-E350C5B88AEB}">
      <dgm:prSet phldrT="[Text]"/>
      <dgm:spPr/>
      <dgm:t>
        <a:bodyPr/>
        <a:lstStyle/>
        <a:p>
          <a:r>
            <a:rPr lang="en-US" b="1" dirty="0" smtClean="0">
              <a:solidFill>
                <a:schemeClr val="tx1"/>
              </a:solidFill>
            </a:rPr>
            <a:t>Ranking</a:t>
          </a:r>
          <a:endParaRPr lang="en-US" b="1" dirty="0">
            <a:solidFill>
              <a:schemeClr val="tx1"/>
            </a:solidFill>
          </a:endParaRPr>
        </a:p>
      </dgm:t>
    </dgm:pt>
    <dgm:pt modelId="{8A22C558-11EE-437C-8DBA-202FE60A0A63}" type="parTrans" cxnId="{FD664266-3C76-4A00-8349-26D6D617C927}">
      <dgm:prSet/>
      <dgm:spPr/>
      <dgm:t>
        <a:bodyPr/>
        <a:lstStyle/>
        <a:p>
          <a:endParaRPr lang="en-US"/>
        </a:p>
      </dgm:t>
    </dgm:pt>
    <dgm:pt modelId="{53A115E1-E460-40B8-933A-5C0428B9B4D2}" type="sibTrans" cxnId="{FD664266-3C76-4A00-8349-26D6D617C927}">
      <dgm:prSet/>
      <dgm:spPr/>
      <dgm:t>
        <a:bodyPr/>
        <a:lstStyle/>
        <a:p>
          <a:endParaRPr lang="en-US"/>
        </a:p>
      </dgm:t>
    </dgm:pt>
    <dgm:pt modelId="{907D5423-89A2-4C40-B48C-91851DD72E70}">
      <dgm:prSet custT="1"/>
      <dgm:spPr/>
      <dgm:t>
        <a:bodyPr/>
        <a:lstStyle/>
        <a:p>
          <a:r>
            <a:rPr lang="en-US" sz="2400" b="1" dirty="0" smtClean="0">
              <a:solidFill>
                <a:schemeClr val="tx1"/>
              </a:solidFill>
            </a:rPr>
            <a:t>Forced distribution</a:t>
          </a:r>
          <a:endParaRPr lang="en-US" sz="2400" b="1" dirty="0">
            <a:solidFill>
              <a:schemeClr val="tx1"/>
            </a:solidFill>
          </a:endParaRPr>
        </a:p>
      </dgm:t>
    </dgm:pt>
    <dgm:pt modelId="{C2602F49-F8FE-4C92-A6C2-BEFB956FB804}" type="parTrans" cxnId="{DB1D2807-AA25-4556-B0CF-C6214000AB3A}">
      <dgm:prSet/>
      <dgm:spPr/>
      <dgm:t>
        <a:bodyPr/>
        <a:lstStyle/>
        <a:p>
          <a:endParaRPr lang="en-US"/>
        </a:p>
      </dgm:t>
    </dgm:pt>
    <dgm:pt modelId="{9C9B9253-4098-4DBD-A082-01DFD8B76137}" type="sibTrans" cxnId="{DB1D2807-AA25-4556-B0CF-C6214000AB3A}">
      <dgm:prSet/>
      <dgm:spPr/>
      <dgm:t>
        <a:bodyPr/>
        <a:lstStyle/>
        <a:p>
          <a:endParaRPr lang="en-US"/>
        </a:p>
      </dgm:t>
    </dgm:pt>
    <dgm:pt modelId="{190161C7-DD32-4F01-9CC9-EC0504EFD54B}">
      <dgm:prSet/>
      <dgm:spPr/>
      <dgm:t>
        <a:bodyPr/>
        <a:lstStyle/>
        <a:p>
          <a:r>
            <a:rPr lang="en-US" b="1" dirty="0" smtClean="0">
              <a:solidFill>
                <a:schemeClr val="tx1"/>
              </a:solidFill>
            </a:rPr>
            <a:t>Paired comparison</a:t>
          </a:r>
          <a:endParaRPr lang="en-US" b="1" dirty="0">
            <a:solidFill>
              <a:schemeClr val="tx1"/>
            </a:solidFill>
          </a:endParaRPr>
        </a:p>
      </dgm:t>
    </dgm:pt>
    <dgm:pt modelId="{A90470EB-C31D-4722-9773-D3FC83881801}" type="parTrans" cxnId="{952219F1-E957-4C2F-B736-B36E7F304A9F}">
      <dgm:prSet/>
      <dgm:spPr/>
      <dgm:t>
        <a:bodyPr/>
        <a:lstStyle/>
        <a:p>
          <a:endParaRPr lang="en-US"/>
        </a:p>
      </dgm:t>
    </dgm:pt>
    <dgm:pt modelId="{A25546EE-2C3C-4FD5-926B-8B20BD47D1C8}" type="sibTrans" cxnId="{952219F1-E957-4C2F-B736-B36E7F304A9F}">
      <dgm:prSet/>
      <dgm:spPr/>
      <dgm:t>
        <a:bodyPr/>
        <a:lstStyle/>
        <a:p>
          <a:endParaRPr lang="en-US"/>
        </a:p>
      </dgm:t>
    </dgm:pt>
    <dgm:pt modelId="{467056A7-4499-443F-931F-052D6334F09E}" type="pres">
      <dgm:prSet presAssocID="{D1FEB99A-D9D1-4E83-818B-A72B9465E764}" presName="compositeShape" presStyleCnt="0">
        <dgm:presLayoutVars>
          <dgm:chMax val="7"/>
          <dgm:dir/>
          <dgm:resizeHandles val="exact"/>
        </dgm:presLayoutVars>
      </dgm:prSet>
      <dgm:spPr/>
    </dgm:pt>
    <dgm:pt modelId="{6D405AA5-CF74-4CC6-BB93-2284B60D63B9}" type="pres">
      <dgm:prSet presAssocID="{D1FEB99A-D9D1-4E83-818B-A72B9465E764}" presName="wedge1" presStyleLbl="node1" presStyleIdx="0" presStyleCnt="3" custScaleX="95275" custScaleY="91250"/>
      <dgm:spPr/>
      <dgm:t>
        <a:bodyPr/>
        <a:lstStyle/>
        <a:p>
          <a:endParaRPr lang="en-US"/>
        </a:p>
      </dgm:t>
    </dgm:pt>
    <dgm:pt modelId="{79179936-8E50-4557-9A48-9BE077218E0D}" type="pres">
      <dgm:prSet presAssocID="{D1FEB99A-D9D1-4E83-818B-A72B9465E764}" presName="wedge1Tx" presStyleLbl="node1" presStyleIdx="0" presStyleCnt="3">
        <dgm:presLayoutVars>
          <dgm:chMax val="0"/>
          <dgm:chPref val="0"/>
          <dgm:bulletEnabled val="1"/>
        </dgm:presLayoutVars>
      </dgm:prSet>
      <dgm:spPr/>
      <dgm:t>
        <a:bodyPr/>
        <a:lstStyle/>
        <a:p>
          <a:endParaRPr lang="en-US"/>
        </a:p>
      </dgm:t>
    </dgm:pt>
    <dgm:pt modelId="{6E7463F1-E3BC-4AFD-A285-D3E957F0EAA6}" type="pres">
      <dgm:prSet presAssocID="{D1FEB99A-D9D1-4E83-818B-A72B9465E764}" presName="wedge2" presStyleLbl="node1" presStyleIdx="1" presStyleCnt="3" custScaleX="98303" custScaleY="103043"/>
      <dgm:spPr/>
      <dgm:t>
        <a:bodyPr/>
        <a:lstStyle/>
        <a:p>
          <a:endParaRPr lang="en-US"/>
        </a:p>
      </dgm:t>
    </dgm:pt>
    <dgm:pt modelId="{84B78E47-506D-4448-9CDF-735E767B7784}" type="pres">
      <dgm:prSet presAssocID="{D1FEB99A-D9D1-4E83-818B-A72B9465E764}" presName="wedge2Tx" presStyleLbl="node1" presStyleIdx="1" presStyleCnt="3">
        <dgm:presLayoutVars>
          <dgm:chMax val="0"/>
          <dgm:chPref val="0"/>
          <dgm:bulletEnabled val="1"/>
        </dgm:presLayoutVars>
      </dgm:prSet>
      <dgm:spPr/>
      <dgm:t>
        <a:bodyPr/>
        <a:lstStyle/>
        <a:p>
          <a:endParaRPr lang="en-US"/>
        </a:p>
      </dgm:t>
    </dgm:pt>
    <dgm:pt modelId="{82317312-17A4-4B8D-9EFE-4A4AF8A7E0AD}" type="pres">
      <dgm:prSet presAssocID="{D1FEB99A-D9D1-4E83-818B-A72B9465E764}" presName="wedge3" presStyleLbl="node1" presStyleIdx="2" presStyleCnt="3" custScaleX="110201" custScaleY="94486" custLinFactNeighborX="-1539" custLinFactNeighborY="-4999"/>
      <dgm:spPr/>
      <dgm:t>
        <a:bodyPr/>
        <a:lstStyle/>
        <a:p>
          <a:endParaRPr lang="en-US"/>
        </a:p>
      </dgm:t>
    </dgm:pt>
    <dgm:pt modelId="{4B31CD9D-4EFD-4FB9-8B63-6D3F44A91096}" type="pres">
      <dgm:prSet presAssocID="{D1FEB99A-D9D1-4E83-818B-A72B9465E764}" presName="wedge3Tx" presStyleLbl="node1" presStyleIdx="2" presStyleCnt="3">
        <dgm:presLayoutVars>
          <dgm:chMax val="0"/>
          <dgm:chPref val="0"/>
          <dgm:bulletEnabled val="1"/>
        </dgm:presLayoutVars>
      </dgm:prSet>
      <dgm:spPr/>
      <dgm:t>
        <a:bodyPr/>
        <a:lstStyle/>
        <a:p>
          <a:endParaRPr lang="en-US"/>
        </a:p>
      </dgm:t>
    </dgm:pt>
  </dgm:ptLst>
  <dgm:cxnLst>
    <dgm:cxn modelId="{87EB7826-B659-4D7D-8A9B-46D8C8A92CA9}" type="presOf" srcId="{BD29EF7B-9CBB-4A97-BB61-E350C5B88AEB}" destId="{79179936-8E50-4557-9A48-9BE077218E0D}" srcOrd="1" destOrd="0" presId="urn:microsoft.com/office/officeart/2005/8/layout/chart3"/>
    <dgm:cxn modelId="{694C35AB-D3B2-4AB7-A330-C8BF6EFBB893}" type="presOf" srcId="{907D5423-89A2-4C40-B48C-91851DD72E70}" destId="{4B31CD9D-4EFD-4FB9-8B63-6D3F44A91096}" srcOrd="1" destOrd="0" presId="urn:microsoft.com/office/officeart/2005/8/layout/chart3"/>
    <dgm:cxn modelId="{DB1D2807-AA25-4556-B0CF-C6214000AB3A}" srcId="{D1FEB99A-D9D1-4E83-818B-A72B9465E764}" destId="{907D5423-89A2-4C40-B48C-91851DD72E70}" srcOrd="2" destOrd="0" parTransId="{C2602F49-F8FE-4C92-A6C2-BEFB956FB804}" sibTransId="{9C9B9253-4098-4DBD-A082-01DFD8B76137}"/>
    <dgm:cxn modelId="{991314D9-0A71-44FF-8A1C-7E9A81057C6D}" type="presOf" srcId="{190161C7-DD32-4F01-9CC9-EC0504EFD54B}" destId="{84B78E47-506D-4448-9CDF-735E767B7784}" srcOrd="1" destOrd="0" presId="urn:microsoft.com/office/officeart/2005/8/layout/chart3"/>
    <dgm:cxn modelId="{5452C399-6B0B-44C3-90ED-19FCA3EE93DB}" type="presOf" srcId="{190161C7-DD32-4F01-9CC9-EC0504EFD54B}" destId="{6E7463F1-E3BC-4AFD-A285-D3E957F0EAA6}" srcOrd="0" destOrd="0" presId="urn:microsoft.com/office/officeart/2005/8/layout/chart3"/>
    <dgm:cxn modelId="{1E7C113A-CCDE-43F4-9C2D-C06FF5FD9409}" type="presOf" srcId="{D1FEB99A-D9D1-4E83-818B-A72B9465E764}" destId="{467056A7-4499-443F-931F-052D6334F09E}" srcOrd="0" destOrd="0" presId="urn:microsoft.com/office/officeart/2005/8/layout/chart3"/>
    <dgm:cxn modelId="{FD664266-3C76-4A00-8349-26D6D617C927}" srcId="{D1FEB99A-D9D1-4E83-818B-A72B9465E764}" destId="{BD29EF7B-9CBB-4A97-BB61-E350C5B88AEB}" srcOrd="0" destOrd="0" parTransId="{8A22C558-11EE-437C-8DBA-202FE60A0A63}" sibTransId="{53A115E1-E460-40B8-933A-5C0428B9B4D2}"/>
    <dgm:cxn modelId="{22F79050-DE13-4C34-B49E-5C4947AA1860}" type="presOf" srcId="{BD29EF7B-9CBB-4A97-BB61-E350C5B88AEB}" destId="{6D405AA5-CF74-4CC6-BB93-2284B60D63B9}" srcOrd="0" destOrd="0" presId="urn:microsoft.com/office/officeart/2005/8/layout/chart3"/>
    <dgm:cxn modelId="{952219F1-E957-4C2F-B736-B36E7F304A9F}" srcId="{D1FEB99A-D9D1-4E83-818B-A72B9465E764}" destId="{190161C7-DD32-4F01-9CC9-EC0504EFD54B}" srcOrd="1" destOrd="0" parTransId="{A90470EB-C31D-4722-9773-D3FC83881801}" sibTransId="{A25546EE-2C3C-4FD5-926B-8B20BD47D1C8}"/>
    <dgm:cxn modelId="{9EC47ED7-E86A-4102-92B1-96BD234FA87B}" type="presOf" srcId="{907D5423-89A2-4C40-B48C-91851DD72E70}" destId="{82317312-17A4-4B8D-9EFE-4A4AF8A7E0AD}" srcOrd="0" destOrd="0" presId="urn:microsoft.com/office/officeart/2005/8/layout/chart3"/>
    <dgm:cxn modelId="{68A5D376-0619-4B7A-BB3C-A31FAFFE87C4}" type="presParOf" srcId="{467056A7-4499-443F-931F-052D6334F09E}" destId="{6D405AA5-CF74-4CC6-BB93-2284B60D63B9}" srcOrd="0" destOrd="0" presId="urn:microsoft.com/office/officeart/2005/8/layout/chart3"/>
    <dgm:cxn modelId="{8E7C1946-00C4-4637-9D6C-616BCE6127E6}" type="presParOf" srcId="{467056A7-4499-443F-931F-052D6334F09E}" destId="{79179936-8E50-4557-9A48-9BE077218E0D}" srcOrd="1" destOrd="0" presId="urn:microsoft.com/office/officeart/2005/8/layout/chart3"/>
    <dgm:cxn modelId="{632CA298-86C1-4639-AEC2-6E9ACB71788F}" type="presParOf" srcId="{467056A7-4499-443F-931F-052D6334F09E}" destId="{6E7463F1-E3BC-4AFD-A285-D3E957F0EAA6}" srcOrd="2" destOrd="0" presId="urn:microsoft.com/office/officeart/2005/8/layout/chart3"/>
    <dgm:cxn modelId="{A368F77B-963D-4B14-9DCD-D26CEFCAF3D5}" type="presParOf" srcId="{467056A7-4499-443F-931F-052D6334F09E}" destId="{84B78E47-506D-4448-9CDF-735E767B7784}" srcOrd="3" destOrd="0" presId="urn:microsoft.com/office/officeart/2005/8/layout/chart3"/>
    <dgm:cxn modelId="{8E2B1DE9-8D70-4DC2-9552-E6230DDB4E19}" type="presParOf" srcId="{467056A7-4499-443F-931F-052D6334F09E}" destId="{82317312-17A4-4B8D-9EFE-4A4AF8A7E0AD}" srcOrd="4" destOrd="0" presId="urn:microsoft.com/office/officeart/2005/8/layout/chart3"/>
    <dgm:cxn modelId="{A0E1B498-AF7B-432B-92EE-D84736F6C28B}" type="presParOf" srcId="{467056A7-4499-443F-931F-052D6334F09E}" destId="{4B31CD9D-4EFD-4FB9-8B63-6D3F44A91096}"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E57EB0-E410-46F1-B222-E9C0609A5ADE}" type="doc">
      <dgm:prSet loTypeId="urn:microsoft.com/office/officeart/2005/8/layout/cycle2" loCatId="cycle" qsTypeId="urn:microsoft.com/office/officeart/2005/8/quickstyle/simple3" qsCatId="simple" csTypeId="urn:microsoft.com/office/officeart/2005/8/colors/colorful1#3" csCatId="colorful" phldr="1"/>
      <dgm:spPr/>
      <dgm:t>
        <a:bodyPr/>
        <a:lstStyle/>
        <a:p>
          <a:endParaRPr lang="en-US"/>
        </a:p>
      </dgm:t>
    </dgm:pt>
    <dgm:pt modelId="{B55C3500-B7D1-4E36-8678-C32F2186277C}">
      <dgm:prSet phldrT="[Text]" custT="1">
        <dgm:style>
          <a:lnRef idx="2">
            <a:schemeClr val="accent4">
              <a:shade val="50000"/>
            </a:schemeClr>
          </a:lnRef>
          <a:fillRef idx="1">
            <a:schemeClr val="accent4"/>
          </a:fillRef>
          <a:effectRef idx="0">
            <a:schemeClr val="accent4"/>
          </a:effectRef>
          <a:fontRef idx="minor">
            <a:schemeClr val="lt1"/>
          </a:fontRef>
        </dgm:style>
      </dgm:prSet>
      <dgm:spPr>
        <a:xfrm>
          <a:off x="2293979" y="-36470"/>
          <a:ext cx="1240389" cy="1240389"/>
        </a:xfrm>
      </dgm:spPr>
      <dgm:t>
        <a:bodyPr/>
        <a:lstStyle/>
        <a:p>
          <a:r>
            <a:rPr lang="en-US" sz="1800" dirty="0">
              <a:solidFill>
                <a:schemeClr val="tx1"/>
              </a:solidFill>
              <a:latin typeface="Aharoni" pitchFamily="2" charset="-79"/>
              <a:ea typeface="+mn-ea"/>
              <a:cs typeface="Aharoni" pitchFamily="2" charset="-79"/>
            </a:rPr>
            <a:t>SUPERIOR</a:t>
          </a:r>
        </a:p>
      </dgm:t>
    </dgm:pt>
    <dgm:pt modelId="{5D606A66-28A1-43DA-8259-F41A89757E81}" type="parTrans" cxnId="{61190501-B3CD-4DAE-ADE0-58B6EFDE598F}">
      <dgm:prSet/>
      <dgm:spPr/>
      <dgm:t>
        <a:bodyPr/>
        <a:lstStyle/>
        <a:p>
          <a:endParaRPr lang="en-US"/>
        </a:p>
      </dgm:t>
    </dgm:pt>
    <dgm:pt modelId="{848DC9E5-3AFB-4418-A145-AE98056FF9A3}" type="sibTrans" cxnId="{61190501-B3CD-4DAE-ADE0-58B6EFDE598F}">
      <dgm:prSet>
        <dgm:style>
          <a:lnRef idx="2">
            <a:schemeClr val="accent4">
              <a:shade val="50000"/>
            </a:schemeClr>
          </a:lnRef>
          <a:fillRef idx="1">
            <a:schemeClr val="accent4"/>
          </a:fillRef>
          <a:effectRef idx="0">
            <a:schemeClr val="accent4"/>
          </a:effectRef>
          <a:fontRef idx="minor">
            <a:schemeClr val="lt1"/>
          </a:fontRef>
        </dgm:style>
      </dgm:prSet>
      <dgm:spPr>
        <a:xfrm rot="2009366">
          <a:off x="3492097" y="833059"/>
          <a:ext cx="230600" cy="418631"/>
        </a:xfrm>
      </dgm:spPr>
      <dgm:t>
        <a:bodyPr/>
        <a:lstStyle/>
        <a:p>
          <a:endParaRPr lang="en-US">
            <a:solidFill>
              <a:sysClr val="window" lastClr="FFFFFF"/>
            </a:solidFill>
            <a:latin typeface="Calibri"/>
            <a:ea typeface="+mn-ea"/>
            <a:cs typeface="+mn-cs"/>
          </a:endParaRPr>
        </a:p>
      </dgm:t>
    </dgm:pt>
    <dgm:pt modelId="{5DDD9CD9-2801-4F05-80AC-CA15B24561A0}">
      <dgm:prSet phldrT="[Text]" custT="1">
        <dgm:style>
          <a:lnRef idx="2">
            <a:schemeClr val="accent6">
              <a:shade val="50000"/>
            </a:schemeClr>
          </a:lnRef>
          <a:fillRef idx="1">
            <a:schemeClr val="accent6"/>
          </a:fillRef>
          <a:effectRef idx="0">
            <a:schemeClr val="accent6"/>
          </a:effectRef>
          <a:fontRef idx="minor">
            <a:schemeClr val="lt1"/>
          </a:fontRef>
        </dgm:style>
      </dgm:prSet>
      <dgm:spPr>
        <a:xfrm>
          <a:off x="3579720" y="959775"/>
          <a:ext cx="1680442" cy="1240389"/>
        </a:xfrm>
      </dgm:spPr>
      <dgm:t>
        <a:bodyPr/>
        <a:lstStyle/>
        <a:p>
          <a:r>
            <a:rPr lang="en-US" sz="1800" dirty="0">
              <a:solidFill>
                <a:schemeClr val="tx1"/>
              </a:solidFill>
              <a:latin typeface="Aharoni" pitchFamily="2" charset="-79"/>
              <a:ea typeface="+mn-ea"/>
              <a:cs typeface="Aharoni" pitchFamily="2" charset="-79"/>
            </a:rPr>
            <a:t>PEER/TEAM MEMBERS</a:t>
          </a:r>
        </a:p>
      </dgm:t>
    </dgm:pt>
    <dgm:pt modelId="{5EC1EA7E-CCA4-4BA5-A921-57A5F1CAD99D}" type="parTrans" cxnId="{4D9F9E6C-A771-4FF3-A0FD-9A3A8E92BE6F}">
      <dgm:prSet/>
      <dgm:spPr/>
      <dgm:t>
        <a:bodyPr/>
        <a:lstStyle/>
        <a:p>
          <a:endParaRPr lang="en-US"/>
        </a:p>
      </dgm:t>
    </dgm:pt>
    <dgm:pt modelId="{2C753B91-AD67-41AA-A22F-30C7FA660EEE}" type="sibTrans" cxnId="{4D9F9E6C-A771-4FF3-A0FD-9A3A8E92BE6F}">
      <dgm:prSet>
        <dgm:style>
          <a:lnRef idx="2">
            <a:schemeClr val="accent3">
              <a:shade val="50000"/>
            </a:schemeClr>
          </a:lnRef>
          <a:fillRef idx="1">
            <a:schemeClr val="accent3"/>
          </a:fillRef>
          <a:effectRef idx="0">
            <a:schemeClr val="accent3"/>
          </a:effectRef>
          <a:fontRef idx="minor">
            <a:schemeClr val="lt1"/>
          </a:fontRef>
        </dgm:style>
      </dgm:prSet>
      <dgm:spPr>
        <a:xfrm rot="6426860">
          <a:off x="3980704" y="2263071"/>
          <a:ext cx="328898" cy="418631"/>
        </a:xfrm>
      </dgm:spPr>
      <dgm:t>
        <a:bodyPr/>
        <a:lstStyle/>
        <a:p>
          <a:endParaRPr lang="en-US">
            <a:solidFill>
              <a:sysClr val="window" lastClr="FFFFFF"/>
            </a:solidFill>
            <a:latin typeface="Calibri"/>
            <a:ea typeface="+mn-ea"/>
            <a:cs typeface="+mn-cs"/>
          </a:endParaRPr>
        </a:p>
      </dgm:t>
    </dgm:pt>
    <dgm:pt modelId="{FC8C6274-49DC-4F6C-8CAE-D79D1D785FE3}">
      <dgm:prSet phldrT="[Text]" custT="1"/>
      <dgm:spPr>
        <a:xfrm>
          <a:off x="3050903" y="2753985"/>
          <a:ext cx="1587772" cy="1387760"/>
        </a:xfrm>
      </dgm:spPr>
      <dgm:t>
        <a:bodyPr/>
        <a:lstStyle/>
        <a:p>
          <a:r>
            <a:rPr lang="en-US" sz="1800" dirty="0" smtClean="0">
              <a:latin typeface="Aharoni" pitchFamily="2" charset="-79"/>
              <a:ea typeface="+mn-ea"/>
              <a:cs typeface="Aharoni" pitchFamily="2" charset="-79"/>
            </a:rPr>
            <a:t>SUBORDINA-TES</a:t>
          </a:r>
          <a:endParaRPr lang="en-US" sz="1800" dirty="0">
            <a:latin typeface="Aharoni" pitchFamily="2" charset="-79"/>
            <a:ea typeface="+mn-ea"/>
            <a:cs typeface="Aharoni" pitchFamily="2" charset="-79"/>
          </a:endParaRPr>
        </a:p>
      </dgm:t>
    </dgm:pt>
    <dgm:pt modelId="{854E9612-E37B-42EF-A585-BE9B96F894DF}" type="parTrans" cxnId="{43194439-9EC2-43B4-A9CF-821A4F8006C3}">
      <dgm:prSet/>
      <dgm:spPr/>
      <dgm:t>
        <a:bodyPr/>
        <a:lstStyle/>
        <a:p>
          <a:endParaRPr lang="en-US"/>
        </a:p>
      </dgm:t>
    </dgm:pt>
    <dgm:pt modelId="{DB7ECD00-1769-4CBB-A13A-1F1C2EF9C28E}" type="sibTrans" cxnId="{43194439-9EC2-43B4-A9CF-821A4F8006C3}">
      <dgm:prSet>
        <dgm:style>
          <a:lnRef idx="2">
            <a:schemeClr val="accent2">
              <a:shade val="50000"/>
            </a:schemeClr>
          </a:lnRef>
          <a:fillRef idx="1">
            <a:schemeClr val="accent2"/>
          </a:fillRef>
          <a:effectRef idx="0">
            <a:schemeClr val="accent2"/>
          </a:effectRef>
          <a:fontRef idx="minor">
            <a:schemeClr val="lt1"/>
          </a:fontRef>
        </dgm:style>
      </dgm:prSet>
      <dgm:spPr>
        <a:xfrm rot="10800000">
          <a:off x="2715540" y="3238549"/>
          <a:ext cx="236989" cy="418631"/>
        </a:xfrm>
      </dgm:spPr>
      <dgm:t>
        <a:bodyPr/>
        <a:lstStyle/>
        <a:p>
          <a:endParaRPr lang="en-US">
            <a:solidFill>
              <a:sysClr val="window" lastClr="FFFFFF"/>
            </a:solidFill>
            <a:latin typeface="Calibri"/>
            <a:ea typeface="+mn-ea"/>
            <a:cs typeface="+mn-cs"/>
          </a:endParaRPr>
        </a:p>
      </dgm:t>
    </dgm:pt>
    <dgm:pt modelId="{E388C27D-2B12-4C42-AFAC-5A1BD516EF21}">
      <dgm:prSet phldrT="[Text]" custT="1">
        <dgm:style>
          <a:lnRef idx="2">
            <a:schemeClr val="accent3">
              <a:shade val="50000"/>
            </a:schemeClr>
          </a:lnRef>
          <a:fillRef idx="1">
            <a:schemeClr val="accent3"/>
          </a:fillRef>
          <a:effectRef idx="0">
            <a:schemeClr val="accent3"/>
          </a:effectRef>
          <a:fontRef idx="minor">
            <a:schemeClr val="lt1"/>
          </a:fontRef>
        </dgm:style>
      </dgm:prSet>
      <dgm:spPr>
        <a:xfrm>
          <a:off x="1363363" y="2827670"/>
          <a:ext cx="1240389" cy="1240389"/>
        </a:xfrm>
      </dgm:spPr>
      <dgm:t>
        <a:bodyPr/>
        <a:lstStyle/>
        <a:p>
          <a:r>
            <a:rPr lang="en-US" sz="1800" dirty="0">
              <a:solidFill>
                <a:schemeClr val="tx1"/>
              </a:solidFill>
              <a:latin typeface="Aharoni" pitchFamily="2" charset="-79"/>
              <a:ea typeface="+mn-ea"/>
              <a:cs typeface="Aharoni" pitchFamily="2" charset="-79"/>
            </a:rPr>
            <a:t>CLIENTS</a:t>
          </a:r>
        </a:p>
      </dgm:t>
    </dgm:pt>
    <dgm:pt modelId="{2A6D0092-12E0-43A3-A2EC-5CC33D6E3E7F}" type="parTrans" cxnId="{2034E2D7-2901-4E9F-9C46-8BF454837415}">
      <dgm:prSet/>
      <dgm:spPr/>
      <dgm:t>
        <a:bodyPr/>
        <a:lstStyle/>
        <a:p>
          <a:endParaRPr lang="en-US"/>
        </a:p>
      </dgm:t>
    </dgm:pt>
    <dgm:pt modelId="{A7DFFC09-4F18-48DC-8E0F-3A8F260ED255}" type="sibTrans" cxnId="{2034E2D7-2901-4E9F-9C46-8BF454837415}">
      <dgm:prSet>
        <dgm:style>
          <a:lnRef idx="2">
            <a:schemeClr val="accent5">
              <a:shade val="50000"/>
            </a:schemeClr>
          </a:lnRef>
          <a:fillRef idx="1">
            <a:schemeClr val="accent5"/>
          </a:fillRef>
          <a:effectRef idx="0">
            <a:schemeClr val="accent5"/>
          </a:effectRef>
          <a:fontRef idx="minor">
            <a:schemeClr val="lt1"/>
          </a:fontRef>
        </dgm:style>
      </dgm:prSet>
      <dgm:spPr>
        <a:xfrm rot="15120000">
          <a:off x="1534336" y="2362338"/>
          <a:ext cx="329046" cy="418631"/>
        </a:xfrm>
      </dgm:spPr>
      <dgm:t>
        <a:bodyPr/>
        <a:lstStyle/>
        <a:p>
          <a:endParaRPr lang="en-US">
            <a:solidFill>
              <a:sysClr val="window" lastClr="FFFFFF"/>
            </a:solidFill>
            <a:latin typeface="Calibri"/>
            <a:ea typeface="+mn-ea"/>
            <a:cs typeface="+mn-cs"/>
          </a:endParaRPr>
        </a:p>
      </dgm:t>
    </dgm:pt>
    <dgm:pt modelId="{13FD953E-7AD7-4EE1-8A9E-7F52DC10692E}">
      <dgm:prSet phldrT="[Text]" custT="1">
        <dgm:style>
          <a:lnRef idx="2">
            <a:schemeClr val="accent2">
              <a:shade val="50000"/>
            </a:schemeClr>
          </a:lnRef>
          <a:fillRef idx="1">
            <a:schemeClr val="accent2"/>
          </a:fillRef>
          <a:effectRef idx="0">
            <a:schemeClr val="accent2"/>
          </a:effectRef>
          <a:fontRef idx="minor">
            <a:schemeClr val="lt1"/>
          </a:fontRef>
        </dgm:style>
      </dgm:prSet>
      <dgm:spPr>
        <a:xfrm>
          <a:off x="788211" y="1057534"/>
          <a:ext cx="1240389" cy="1240389"/>
        </a:xfrm>
      </dgm:spPr>
      <dgm:t>
        <a:bodyPr/>
        <a:lstStyle/>
        <a:p>
          <a:r>
            <a:rPr lang="en-US" sz="1800" dirty="0">
              <a:solidFill>
                <a:schemeClr val="tx1"/>
              </a:solidFill>
              <a:latin typeface="Aharoni" pitchFamily="2" charset="-79"/>
              <a:ea typeface="+mn-ea"/>
              <a:cs typeface="Aharoni" pitchFamily="2" charset="-79"/>
            </a:rPr>
            <a:t>SELF</a:t>
          </a:r>
        </a:p>
      </dgm:t>
    </dgm:pt>
    <dgm:pt modelId="{A6B2F06A-4062-47EF-9ABD-77D549A90A6D}" type="parTrans" cxnId="{CB07B238-6334-4437-937F-F098F64C1FC3}">
      <dgm:prSet/>
      <dgm:spPr/>
      <dgm:t>
        <a:bodyPr/>
        <a:lstStyle/>
        <a:p>
          <a:endParaRPr lang="en-US"/>
        </a:p>
      </dgm:t>
    </dgm:pt>
    <dgm:pt modelId="{2066B1C8-4878-4827-9212-8C5A1F3956A9}" type="sibTrans" cxnId="{CB07B238-6334-4437-937F-F098F64C1FC3}">
      <dgm:prSet>
        <dgm:style>
          <a:lnRef idx="2">
            <a:schemeClr val="accent6">
              <a:shade val="50000"/>
            </a:schemeClr>
          </a:lnRef>
          <a:fillRef idx="1">
            <a:schemeClr val="accent6"/>
          </a:fillRef>
          <a:effectRef idx="0">
            <a:schemeClr val="accent6"/>
          </a:effectRef>
          <a:fontRef idx="minor">
            <a:schemeClr val="lt1"/>
          </a:fontRef>
        </dgm:style>
      </dgm:prSet>
      <dgm:spPr>
        <a:xfrm rot="19440000">
          <a:off x="1989232" y="926884"/>
          <a:ext cx="329046" cy="418631"/>
        </a:xfrm>
      </dgm:spPr>
      <dgm:t>
        <a:bodyPr/>
        <a:lstStyle/>
        <a:p>
          <a:endParaRPr lang="en-US">
            <a:solidFill>
              <a:sysClr val="window" lastClr="FFFFFF"/>
            </a:solidFill>
            <a:latin typeface="Calibri"/>
            <a:ea typeface="+mn-ea"/>
            <a:cs typeface="+mn-cs"/>
          </a:endParaRPr>
        </a:p>
      </dgm:t>
    </dgm:pt>
    <dgm:pt modelId="{94C6CD48-51C8-4893-88F2-3824C32B7B55}" type="pres">
      <dgm:prSet presAssocID="{9AE57EB0-E410-46F1-B222-E9C0609A5ADE}" presName="cycle" presStyleCnt="0">
        <dgm:presLayoutVars>
          <dgm:dir/>
          <dgm:resizeHandles val="exact"/>
        </dgm:presLayoutVars>
      </dgm:prSet>
      <dgm:spPr/>
      <dgm:t>
        <a:bodyPr/>
        <a:lstStyle/>
        <a:p>
          <a:endParaRPr lang="en-US"/>
        </a:p>
      </dgm:t>
    </dgm:pt>
    <dgm:pt modelId="{4F44A0C6-758B-41A6-A710-9B57FC4E7B89}" type="pres">
      <dgm:prSet presAssocID="{B55C3500-B7D1-4E36-8678-C32F2186277C}" presName="node" presStyleLbl="node1" presStyleIdx="0" presStyleCnt="5" custScaleX="110366">
        <dgm:presLayoutVars>
          <dgm:bulletEnabled val="1"/>
        </dgm:presLayoutVars>
      </dgm:prSet>
      <dgm:spPr>
        <a:prstGeom prst="ellipse">
          <a:avLst/>
        </a:prstGeom>
      </dgm:spPr>
      <dgm:t>
        <a:bodyPr/>
        <a:lstStyle/>
        <a:p>
          <a:endParaRPr lang="en-US"/>
        </a:p>
      </dgm:t>
    </dgm:pt>
    <dgm:pt modelId="{A7C21F47-9E01-4410-842A-2F5DA408EE8F}" type="pres">
      <dgm:prSet presAssocID="{848DC9E5-3AFB-4418-A145-AE98056FF9A3}" presName="sibTrans" presStyleLbl="sibTrans2D1" presStyleIdx="0" presStyleCnt="5"/>
      <dgm:spPr>
        <a:prstGeom prst="rightArrow">
          <a:avLst>
            <a:gd name="adj1" fmla="val 60000"/>
            <a:gd name="adj2" fmla="val 50000"/>
          </a:avLst>
        </a:prstGeom>
      </dgm:spPr>
      <dgm:t>
        <a:bodyPr/>
        <a:lstStyle/>
        <a:p>
          <a:endParaRPr lang="en-US"/>
        </a:p>
      </dgm:t>
    </dgm:pt>
    <dgm:pt modelId="{C0A6407C-2267-4529-BDB3-1A28BF86B7EC}" type="pres">
      <dgm:prSet presAssocID="{848DC9E5-3AFB-4418-A145-AE98056FF9A3}" presName="connectorText" presStyleLbl="sibTrans2D1" presStyleIdx="0" presStyleCnt="5"/>
      <dgm:spPr/>
      <dgm:t>
        <a:bodyPr/>
        <a:lstStyle/>
        <a:p>
          <a:endParaRPr lang="en-US"/>
        </a:p>
      </dgm:t>
    </dgm:pt>
    <dgm:pt modelId="{94EE8577-8247-4694-BD1B-E5E49732C5B9}" type="pres">
      <dgm:prSet presAssocID="{5DDD9CD9-2801-4F05-80AC-CA15B24561A0}" presName="node" presStyleLbl="node1" presStyleIdx="1" presStyleCnt="5" custScaleX="135477" custRadScaleRad="102077" custRadScaleInc="-9161">
        <dgm:presLayoutVars>
          <dgm:bulletEnabled val="1"/>
        </dgm:presLayoutVars>
      </dgm:prSet>
      <dgm:spPr>
        <a:prstGeom prst="ellipse">
          <a:avLst/>
        </a:prstGeom>
      </dgm:spPr>
      <dgm:t>
        <a:bodyPr/>
        <a:lstStyle/>
        <a:p>
          <a:endParaRPr lang="en-US"/>
        </a:p>
      </dgm:t>
    </dgm:pt>
    <dgm:pt modelId="{0CFFB0B5-D413-4669-8026-281A748545F4}" type="pres">
      <dgm:prSet presAssocID="{2C753B91-AD67-41AA-A22F-30C7FA660EEE}" presName="sibTrans" presStyleLbl="sibTrans2D1" presStyleIdx="1" presStyleCnt="5"/>
      <dgm:spPr>
        <a:prstGeom prst="rightArrow">
          <a:avLst>
            <a:gd name="adj1" fmla="val 60000"/>
            <a:gd name="adj2" fmla="val 50000"/>
          </a:avLst>
        </a:prstGeom>
      </dgm:spPr>
      <dgm:t>
        <a:bodyPr/>
        <a:lstStyle/>
        <a:p>
          <a:endParaRPr lang="en-US"/>
        </a:p>
      </dgm:t>
    </dgm:pt>
    <dgm:pt modelId="{4612C94A-E01B-4F7A-B327-3C012FD40970}" type="pres">
      <dgm:prSet presAssocID="{2C753B91-AD67-41AA-A22F-30C7FA660EEE}" presName="connectorText" presStyleLbl="sibTrans2D1" presStyleIdx="1" presStyleCnt="5"/>
      <dgm:spPr/>
      <dgm:t>
        <a:bodyPr/>
        <a:lstStyle/>
        <a:p>
          <a:endParaRPr lang="en-US"/>
        </a:p>
      </dgm:t>
    </dgm:pt>
    <dgm:pt modelId="{F940C9B8-E5FD-459F-85C8-C6B0A3E1D6A2}" type="pres">
      <dgm:prSet presAssocID="{FC8C6274-49DC-4F6C-8CAE-D79D1D785FE3}" presName="node" presStyleLbl="node1" presStyleIdx="2" presStyleCnt="5" custScaleX="128006" custScaleY="111881">
        <dgm:presLayoutVars>
          <dgm:bulletEnabled val="1"/>
        </dgm:presLayoutVars>
      </dgm:prSet>
      <dgm:spPr>
        <a:prstGeom prst="ellipse">
          <a:avLst/>
        </a:prstGeom>
      </dgm:spPr>
      <dgm:t>
        <a:bodyPr/>
        <a:lstStyle/>
        <a:p>
          <a:endParaRPr lang="en-US"/>
        </a:p>
      </dgm:t>
    </dgm:pt>
    <dgm:pt modelId="{FB7D3D36-A1FA-4124-A941-1E16028146BC}" type="pres">
      <dgm:prSet presAssocID="{DB7ECD00-1769-4CBB-A13A-1F1C2EF9C28E}" presName="sibTrans" presStyleLbl="sibTrans2D1" presStyleIdx="2" presStyleCnt="5"/>
      <dgm:spPr>
        <a:prstGeom prst="rightArrow">
          <a:avLst>
            <a:gd name="adj1" fmla="val 60000"/>
            <a:gd name="adj2" fmla="val 50000"/>
          </a:avLst>
        </a:prstGeom>
      </dgm:spPr>
      <dgm:t>
        <a:bodyPr/>
        <a:lstStyle/>
        <a:p>
          <a:endParaRPr lang="en-US"/>
        </a:p>
      </dgm:t>
    </dgm:pt>
    <dgm:pt modelId="{EF5A5795-3362-4DBB-940A-5DA1F4DE3678}" type="pres">
      <dgm:prSet presAssocID="{DB7ECD00-1769-4CBB-A13A-1F1C2EF9C28E}" presName="connectorText" presStyleLbl="sibTrans2D1" presStyleIdx="2" presStyleCnt="5"/>
      <dgm:spPr/>
      <dgm:t>
        <a:bodyPr/>
        <a:lstStyle/>
        <a:p>
          <a:endParaRPr lang="en-US"/>
        </a:p>
      </dgm:t>
    </dgm:pt>
    <dgm:pt modelId="{329886A8-6049-4833-89BE-372DD0926184}" type="pres">
      <dgm:prSet presAssocID="{E388C27D-2B12-4C42-AFAC-5A1BD516EF21}" presName="node" presStyleLbl="node1" presStyleIdx="3" presStyleCnt="5">
        <dgm:presLayoutVars>
          <dgm:bulletEnabled val="1"/>
        </dgm:presLayoutVars>
      </dgm:prSet>
      <dgm:spPr>
        <a:prstGeom prst="ellipse">
          <a:avLst/>
        </a:prstGeom>
      </dgm:spPr>
      <dgm:t>
        <a:bodyPr/>
        <a:lstStyle/>
        <a:p>
          <a:endParaRPr lang="en-US"/>
        </a:p>
      </dgm:t>
    </dgm:pt>
    <dgm:pt modelId="{12516878-6994-44FF-9E83-67681C65B4B9}" type="pres">
      <dgm:prSet presAssocID="{A7DFFC09-4F18-48DC-8E0F-3A8F260ED255}" presName="sibTrans" presStyleLbl="sibTrans2D1" presStyleIdx="3" presStyleCnt="5"/>
      <dgm:spPr>
        <a:prstGeom prst="rightArrow">
          <a:avLst>
            <a:gd name="adj1" fmla="val 60000"/>
            <a:gd name="adj2" fmla="val 50000"/>
          </a:avLst>
        </a:prstGeom>
      </dgm:spPr>
      <dgm:t>
        <a:bodyPr/>
        <a:lstStyle/>
        <a:p>
          <a:endParaRPr lang="en-US"/>
        </a:p>
      </dgm:t>
    </dgm:pt>
    <dgm:pt modelId="{6400679C-639A-4C89-9C74-5AE0757E3C78}" type="pres">
      <dgm:prSet presAssocID="{A7DFFC09-4F18-48DC-8E0F-3A8F260ED255}" presName="connectorText" presStyleLbl="sibTrans2D1" presStyleIdx="3" presStyleCnt="5"/>
      <dgm:spPr/>
      <dgm:t>
        <a:bodyPr/>
        <a:lstStyle/>
        <a:p>
          <a:endParaRPr lang="en-US"/>
        </a:p>
      </dgm:t>
    </dgm:pt>
    <dgm:pt modelId="{EAAFEC2E-4D51-4910-8137-23CA637423DA}" type="pres">
      <dgm:prSet presAssocID="{13FD953E-7AD7-4EE1-8A9E-7F52DC10692E}" presName="node" presStyleLbl="node1" presStyleIdx="4" presStyleCnt="5" custRadScaleRad="99319" custRadScaleInc="-2333">
        <dgm:presLayoutVars>
          <dgm:bulletEnabled val="1"/>
        </dgm:presLayoutVars>
      </dgm:prSet>
      <dgm:spPr>
        <a:prstGeom prst="ellipse">
          <a:avLst/>
        </a:prstGeom>
      </dgm:spPr>
      <dgm:t>
        <a:bodyPr/>
        <a:lstStyle/>
        <a:p>
          <a:endParaRPr lang="en-US"/>
        </a:p>
      </dgm:t>
    </dgm:pt>
    <dgm:pt modelId="{C3BA5A75-9CC3-4F83-B78F-2BEFA9D5B857}" type="pres">
      <dgm:prSet presAssocID="{2066B1C8-4878-4827-9212-8C5A1F3956A9}" presName="sibTrans" presStyleLbl="sibTrans2D1" presStyleIdx="4" presStyleCnt="5"/>
      <dgm:spPr>
        <a:prstGeom prst="rightArrow">
          <a:avLst>
            <a:gd name="adj1" fmla="val 60000"/>
            <a:gd name="adj2" fmla="val 50000"/>
          </a:avLst>
        </a:prstGeom>
      </dgm:spPr>
      <dgm:t>
        <a:bodyPr/>
        <a:lstStyle/>
        <a:p>
          <a:endParaRPr lang="en-US"/>
        </a:p>
      </dgm:t>
    </dgm:pt>
    <dgm:pt modelId="{40F18346-56B5-48CA-9440-61C09E1008D7}" type="pres">
      <dgm:prSet presAssocID="{2066B1C8-4878-4827-9212-8C5A1F3956A9}" presName="connectorText" presStyleLbl="sibTrans2D1" presStyleIdx="4" presStyleCnt="5"/>
      <dgm:spPr/>
      <dgm:t>
        <a:bodyPr/>
        <a:lstStyle/>
        <a:p>
          <a:endParaRPr lang="en-US"/>
        </a:p>
      </dgm:t>
    </dgm:pt>
  </dgm:ptLst>
  <dgm:cxnLst>
    <dgm:cxn modelId="{338E377A-72E4-4271-95FA-BDCE6D9D0AE0}" type="presOf" srcId="{DB7ECD00-1769-4CBB-A13A-1F1C2EF9C28E}" destId="{FB7D3D36-A1FA-4124-A941-1E16028146BC}" srcOrd="0" destOrd="0" presId="urn:microsoft.com/office/officeart/2005/8/layout/cycle2"/>
    <dgm:cxn modelId="{43194439-9EC2-43B4-A9CF-821A4F8006C3}" srcId="{9AE57EB0-E410-46F1-B222-E9C0609A5ADE}" destId="{FC8C6274-49DC-4F6C-8CAE-D79D1D785FE3}" srcOrd="2" destOrd="0" parTransId="{854E9612-E37B-42EF-A585-BE9B96F894DF}" sibTransId="{DB7ECD00-1769-4CBB-A13A-1F1C2EF9C28E}"/>
    <dgm:cxn modelId="{50887E5B-135F-4DA0-8A4E-3D9FCB41D86D}" type="presOf" srcId="{848DC9E5-3AFB-4418-A145-AE98056FF9A3}" destId="{C0A6407C-2267-4529-BDB3-1A28BF86B7EC}" srcOrd="1" destOrd="0" presId="urn:microsoft.com/office/officeart/2005/8/layout/cycle2"/>
    <dgm:cxn modelId="{61190501-B3CD-4DAE-ADE0-58B6EFDE598F}" srcId="{9AE57EB0-E410-46F1-B222-E9C0609A5ADE}" destId="{B55C3500-B7D1-4E36-8678-C32F2186277C}" srcOrd="0" destOrd="0" parTransId="{5D606A66-28A1-43DA-8259-F41A89757E81}" sibTransId="{848DC9E5-3AFB-4418-A145-AE98056FF9A3}"/>
    <dgm:cxn modelId="{1FD83C99-A7FD-4FC9-8DC4-1A1CF2C5ED2C}" type="presOf" srcId="{2066B1C8-4878-4827-9212-8C5A1F3956A9}" destId="{40F18346-56B5-48CA-9440-61C09E1008D7}" srcOrd="1" destOrd="0" presId="urn:microsoft.com/office/officeart/2005/8/layout/cycle2"/>
    <dgm:cxn modelId="{847338EF-059C-41A7-A9D5-921819180F5F}" type="presOf" srcId="{B55C3500-B7D1-4E36-8678-C32F2186277C}" destId="{4F44A0C6-758B-41A6-A710-9B57FC4E7B89}" srcOrd="0" destOrd="0" presId="urn:microsoft.com/office/officeart/2005/8/layout/cycle2"/>
    <dgm:cxn modelId="{370AC676-EBDF-4576-BC0A-1526817F5959}" type="presOf" srcId="{A7DFFC09-4F18-48DC-8E0F-3A8F260ED255}" destId="{6400679C-639A-4C89-9C74-5AE0757E3C78}" srcOrd="1" destOrd="0" presId="urn:microsoft.com/office/officeart/2005/8/layout/cycle2"/>
    <dgm:cxn modelId="{70188D6B-A458-47B3-AB85-C5000C0B111E}" type="presOf" srcId="{848DC9E5-3AFB-4418-A145-AE98056FF9A3}" destId="{A7C21F47-9E01-4410-842A-2F5DA408EE8F}" srcOrd="0" destOrd="0" presId="urn:microsoft.com/office/officeart/2005/8/layout/cycle2"/>
    <dgm:cxn modelId="{CE2292E4-013A-4818-A144-02A99309E379}" type="presOf" srcId="{FC8C6274-49DC-4F6C-8CAE-D79D1D785FE3}" destId="{F940C9B8-E5FD-459F-85C8-C6B0A3E1D6A2}" srcOrd="0" destOrd="0" presId="urn:microsoft.com/office/officeart/2005/8/layout/cycle2"/>
    <dgm:cxn modelId="{F2E99C54-6DD6-493D-A775-B47813F20CFE}" type="presOf" srcId="{2C753B91-AD67-41AA-A22F-30C7FA660EEE}" destId="{0CFFB0B5-D413-4669-8026-281A748545F4}" srcOrd="0" destOrd="0" presId="urn:microsoft.com/office/officeart/2005/8/layout/cycle2"/>
    <dgm:cxn modelId="{2034E2D7-2901-4E9F-9C46-8BF454837415}" srcId="{9AE57EB0-E410-46F1-B222-E9C0609A5ADE}" destId="{E388C27D-2B12-4C42-AFAC-5A1BD516EF21}" srcOrd="3" destOrd="0" parTransId="{2A6D0092-12E0-43A3-A2EC-5CC33D6E3E7F}" sibTransId="{A7DFFC09-4F18-48DC-8E0F-3A8F260ED255}"/>
    <dgm:cxn modelId="{6F698A4B-D9E5-4286-9021-33CD0CF242CE}" type="presOf" srcId="{E388C27D-2B12-4C42-AFAC-5A1BD516EF21}" destId="{329886A8-6049-4833-89BE-372DD0926184}" srcOrd="0" destOrd="0" presId="urn:microsoft.com/office/officeart/2005/8/layout/cycle2"/>
    <dgm:cxn modelId="{ABBF1413-1BFE-4A52-9539-05889F145593}" type="presOf" srcId="{A7DFFC09-4F18-48DC-8E0F-3A8F260ED255}" destId="{12516878-6994-44FF-9E83-67681C65B4B9}" srcOrd="0" destOrd="0" presId="urn:microsoft.com/office/officeart/2005/8/layout/cycle2"/>
    <dgm:cxn modelId="{50BEB8BB-329C-4BDD-A61D-E73503A13918}" type="presOf" srcId="{2066B1C8-4878-4827-9212-8C5A1F3956A9}" destId="{C3BA5A75-9CC3-4F83-B78F-2BEFA9D5B857}" srcOrd="0" destOrd="0" presId="urn:microsoft.com/office/officeart/2005/8/layout/cycle2"/>
    <dgm:cxn modelId="{4D9F9E6C-A771-4FF3-A0FD-9A3A8E92BE6F}" srcId="{9AE57EB0-E410-46F1-B222-E9C0609A5ADE}" destId="{5DDD9CD9-2801-4F05-80AC-CA15B24561A0}" srcOrd="1" destOrd="0" parTransId="{5EC1EA7E-CCA4-4BA5-A921-57A5F1CAD99D}" sibTransId="{2C753B91-AD67-41AA-A22F-30C7FA660EEE}"/>
    <dgm:cxn modelId="{899BE53A-BEB6-435F-9F35-5985CFBB9D0A}" type="presOf" srcId="{9AE57EB0-E410-46F1-B222-E9C0609A5ADE}" destId="{94C6CD48-51C8-4893-88F2-3824C32B7B55}" srcOrd="0" destOrd="0" presId="urn:microsoft.com/office/officeart/2005/8/layout/cycle2"/>
    <dgm:cxn modelId="{9EC22677-4BDF-4F5E-BBFB-9E36E8CC82B5}" type="presOf" srcId="{5DDD9CD9-2801-4F05-80AC-CA15B24561A0}" destId="{94EE8577-8247-4694-BD1B-E5E49732C5B9}" srcOrd="0" destOrd="0" presId="urn:microsoft.com/office/officeart/2005/8/layout/cycle2"/>
    <dgm:cxn modelId="{AEA23296-0119-4D9D-853E-F9A16A2CE824}" type="presOf" srcId="{13FD953E-7AD7-4EE1-8A9E-7F52DC10692E}" destId="{EAAFEC2E-4D51-4910-8137-23CA637423DA}" srcOrd="0" destOrd="0" presId="urn:microsoft.com/office/officeart/2005/8/layout/cycle2"/>
    <dgm:cxn modelId="{CB07B238-6334-4437-937F-F098F64C1FC3}" srcId="{9AE57EB0-E410-46F1-B222-E9C0609A5ADE}" destId="{13FD953E-7AD7-4EE1-8A9E-7F52DC10692E}" srcOrd="4" destOrd="0" parTransId="{A6B2F06A-4062-47EF-9ABD-77D549A90A6D}" sibTransId="{2066B1C8-4878-4827-9212-8C5A1F3956A9}"/>
    <dgm:cxn modelId="{DB593B31-9C24-42F2-9569-F92B87F65436}" type="presOf" srcId="{DB7ECD00-1769-4CBB-A13A-1F1C2EF9C28E}" destId="{EF5A5795-3362-4DBB-940A-5DA1F4DE3678}" srcOrd="1" destOrd="0" presId="urn:microsoft.com/office/officeart/2005/8/layout/cycle2"/>
    <dgm:cxn modelId="{F07152FE-204A-407F-B998-EEF39079AE95}" type="presOf" srcId="{2C753B91-AD67-41AA-A22F-30C7FA660EEE}" destId="{4612C94A-E01B-4F7A-B327-3C012FD40970}" srcOrd="1" destOrd="0" presId="urn:microsoft.com/office/officeart/2005/8/layout/cycle2"/>
    <dgm:cxn modelId="{4DC1C5F5-0182-4577-A025-3EA5B6D117D4}" type="presParOf" srcId="{94C6CD48-51C8-4893-88F2-3824C32B7B55}" destId="{4F44A0C6-758B-41A6-A710-9B57FC4E7B89}" srcOrd="0" destOrd="0" presId="urn:microsoft.com/office/officeart/2005/8/layout/cycle2"/>
    <dgm:cxn modelId="{511E341A-674A-4B43-9294-85D1DADADF58}" type="presParOf" srcId="{94C6CD48-51C8-4893-88F2-3824C32B7B55}" destId="{A7C21F47-9E01-4410-842A-2F5DA408EE8F}" srcOrd="1" destOrd="0" presId="urn:microsoft.com/office/officeart/2005/8/layout/cycle2"/>
    <dgm:cxn modelId="{B3AEA100-E6FD-472E-8BF2-2A2CAD131E13}" type="presParOf" srcId="{A7C21F47-9E01-4410-842A-2F5DA408EE8F}" destId="{C0A6407C-2267-4529-BDB3-1A28BF86B7EC}" srcOrd="0" destOrd="0" presId="urn:microsoft.com/office/officeart/2005/8/layout/cycle2"/>
    <dgm:cxn modelId="{AB99A398-CC1D-4B29-ACE3-17FF8665C807}" type="presParOf" srcId="{94C6CD48-51C8-4893-88F2-3824C32B7B55}" destId="{94EE8577-8247-4694-BD1B-E5E49732C5B9}" srcOrd="2" destOrd="0" presId="urn:microsoft.com/office/officeart/2005/8/layout/cycle2"/>
    <dgm:cxn modelId="{1C385118-753F-4A58-85E1-F0115DE5A51D}" type="presParOf" srcId="{94C6CD48-51C8-4893-88F2-3824C32B7B55}" destId="{0CFFB0B5-D413-4669-8026-281A748545F4}" srcOrd="3" destOrd="0" presId="urn:microsoft.com/office/officeart/2005/8/layout/cycle2"/>
    <dgm:cxn modelId="{21D775D9-36B2-48FB-B6B6-4F29F743F554}" type="presParOf" srcId="{0CFFB0B5-D413-4669-8026-281A748545F4}" destId="{4612C94A-E01B-4F7A-B327-3C012FD40970}" srcOrd="0" destOrd="0" presId="urn:microsoft.com/office/officeart/2005/8/layout/cycle2"/>
    <dgm:cxn modelId="{DF98C1E6-0598-4636-B331-616793AF3F02}" type="presParOf" srcId="{94C6CD48-51C8-4893-88F2-3824C32B7B55}" destId="{F940C9B8-E5FD-459F-85C8-C6B0A3E1D6A2}" srcOrd="4" destOrd="0" presId="urn:microsoft.com/office/officeart/2005/8/layout/cycle2"/>
    <dgm:cxn modelId="{8651CE25-C8DF-4745-8D1A-4746609B192D}" type="presParOf" srcId="{94C6CD48-51C8-4893-88F2-3824C32B7B55}" destId="{FB7D3D36-A1FA-4124-A941-1E16028146BC}" srcOrd="5" destOrd="0" presId="urn:microsoft.com/office/officeart/2005/8/layout/cycle2"/>
    <dgm:cxn modelId="{C9774535-6A08-45DD-A1D0-478B8A68B909}" type="presParOf" srcId="{FB7D3D36-A1FA-4124-A941-1E16028146BC}" destId="{EF5A5795-3362-4DBB-940A-5DA1F4DE3678}" srcOrd="0" destOrd="0" presId="urn:microsoft.com/office/officeart/2005/8/layout/cycle2"/>
    <dgm:cxn modelId="{266915FA-9CD6-4A19-94B9-689071FA1989}" type="presParOf" srcId="{94C6CD48-51C8-4893-88F2-3824C32B7B55}" destId="{329886A8-6049-4833-89BE-372DD0926184}" srcOrd="6" destOrd="0" presId="urn:microsoft.com/office/officeart/2005/8/layout/cycle2"/>
    <dgm:cxn modelId="{73524D66-873A-481B-88B4-DF863BD8FCD9}" type="presParOf" srcId="{94C6CD48-51C8-4893-88F2-3824C32B7B55}" destId="{12516878-6994-44FF-9E83-67681C65B4B9}" srcOrd="7" destOrd="0" presId="urn:microsoft.com/office/officeart/2005/8/layout/cycle2"/>
    <dgm:cxn modelId="{8AA59FE8-6615-4785-88CF-B1AF649A5371}" type="presParOf" srcId="{12516878-6994-44FF-9E83-67681C65B4B9}" destId="{6400679C-639A-4C89-9C74-5AE0757E3C78}" srcOrd="0" destOrd="0" presId="urn:microsoft.com/office/officeart/2005/8/layout/cycle2"/>
    <dgm:cxn modelId="{FECE13B7-309F-4AB4-9649-5CF22187718E}" type="presParOf" srcId="{94C6CD48-51C8-4893-88F2-3824C32B7B55}" destId="{EAAFEC2E-4D51-4910-8137-23CA637423DA}" srcOrd="8" destOrd="0" presId="urn:microsoft.com/office/officeart/2005/8/layout/cycle2"/>
    <dgm:cxn modelId="{7DB18B8C-617E-4813-BC76-95FF194202C0}" type="presParOf" srcId="{94C6CD48-51C8-4893-88F2-3824C32B7B55}" destId="{C3BA5A75-9CC3-4F83-B78F-2BEFA9D5B857}" srcOrd="9" destOrd="0" presId="urn:microsoft.com/office/officeart/2005/8/layout/cycle2"/>
    <dgm:cxn modelId="{89828F26-51A9-4E4C-85AC-30BC866560C7}" type="presParOf" srcId="{C3BA5A75-9CC3-4F83-B78F-2BEFA9D5B857}" destId="{40F18346-56B5-48CA-9440-61C09E1008D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31956E-839C-4B95-92A6-6F0662EBB5F9}">
      <dsp:nvSpPr>
        <dsp:cNvPr id="0" name=""/>
        <dsp:cNvSpPr/>
      </dsp:nvSpPr>
      <dsp:spPr>
        <a:xfrm>
          <a:off x="0" y="868679"/>
          <a:ext cx="8229600" cy="3291840"/>
        </a:xfrm>
        <a:prstGeom prst="leftRightRibbon">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a:outerShdw blurRad="63500" dist="25400" dir="5400000" rotWithShape="0">
            <a:srgbClr val="000000">
              <a:alpha val="43137"/>
            </a:srgbClr>
          </a:outerShdw>
        </a:effectLst>
      </dsp:spPr>
      <dsp:style>
        <a:lnRef idx="3">
          <a:scrgbClr r="0" g="0" b="0"/>
        </a:lnRef>
        <a:fillRef idx="1">
          <a:scrgbClr r="0" g="0" b="0"/>
        </a:fillRef>
        <a:effectRef idx="1">
          <a:scrgbClr r="0" g="0" b="0"/>
        </a:effectRef>
        <a:fontRef idx="minor">
          <a:schemeClr val="lt1"/>
        </a:fontRef>
      </dsp:style>
    </dsp:sp>
    <dsp:sp modelId="{BC31CB78-A396-4CE2-8F2C-D8060EFF6022}">
      <dsp:nvSpPr>
        <dsp:cNvPr id="0" name=""/>
        <dsp:cNvSpPr/>
      </dsp:nvSpPr>
      <dsp:spPr>
        <a:xfrm>
          <a:off x="987552" y="1444751"/>
          <a:ext cx="2715768" cy="1613001"/>
        </a:xfrm>
        <a:prstGeom prst="rect">
          <a:avLst/>
        </a:prstGeom>
        <a:noFill/>
        <a:ln w="25400" cap="flat" cmpd="sng" algn="ctr">
          <a:noFill/>
          <a:prstDash val="solid"/>
        </a:ln>
        <a:effectLst>
          <a:outerShdw blurRad="63500" dist="25400" dir="5400000" rotWithShape="0">
            <a:srgbClr val="000000">
              <a:alpha val="43137"/>
            </a:srgbClr>
          </a:outerShdw>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en-US" sz="2800" kern="1200" smtClean="0">
              <a:solidFill>
                <a:schemeClr val="bg1"/>
              </a:solidFill>
              <a:latin typeface="Calibri"/>
              <a:ea typeface="+mn-ea"/>
              <a:cs typeface="+mn-cs"/>
            </a:rPr>
            <a:t>To improve the quality of work / performance </a:t>
          </a:r>
          <a:endParaRPr lang="en-US" sz="2800" kern="1200" dirty="0">
            <a:solidFill>
              <a:schemeClr val="bg1"/>
            </a:solidFill>
            <a:latin typeface="Calibri"/>
            <a:ea typeface="+mn-ea"/>
            <a:cs typeface="+mn-cs"/>
          </a:endParaRPr>
        </a:p>
      </dsp:txBody>
      <dsp:txXfrm>
        <a:off x="987552" y="1444751"/>
        <a:ext cx="2715768" cy="1613001"/>
      </dsp:txXfrm>
    </dsp:sp>
    <dsp:sp modelId="{90D030B4-31F3-497D-90DF-AE8CF1186F66}">
      <dsp:nvSpPr>
        <dsp:cNvPr id="0" name=""/>
        <dsp:cNvSpPr/>
      </dsp:nvSpPr>
      <dsp:spPr>
        <a:xfrm>
          <a:off x="4114800" y="1971446"/>
          <a:ext cx="3209544" cy="1613001"/>
        </a:xfrm>
        <a:prstGeom prst="rect">
          <a:avLst/>
        </a:prstGeom>
        <a:noFill/>
        <a:ln w="25400" cap="flat" cmpd="sng" algn="ctr">
          <a:noFill/>
          <a:prstDash val="solid"/>
        </a:ln>
        <a:effectLst>
          <a:outerShdw blurRad="63500" dist="25400" dir="5400000" rotWithShape="0">
            <a:srgbClr val="000000">
              <a:alpha val="43137"/>
            </a:srgbClr>
          </a:outerShdw>
        </a:effectLst>
        <a:sp3d/>
      </dsp:spPr>
      <dsp:style>
        <a:lnRef idx="3">
          <a:scrgbClr r="0" g="0" b="0"/>
        </a:lnRef>
        <a:fillRef idx="1">
          <a:scrgbClr r="0" g="0" b="0"/>
        </a:fillRef>
        <a:effectRef idx="1">
          <a:scrgbClr r="0" g="0" b="0"/>
        </a:effectRef>
        <a:fontRef idx="minor">
          <a:schemeClr val="lt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en-US" sz="2800" kern="1200" dirty="0">
              <a:solidFill>
                <a:srgbClr val="92D050"/>
              </a:solidFill>
              <a:latin typeface="Calibri"/>
              <a:ea typeface="+mn-ea"/>
              <a:cs typeface="+mn-cs"/>
            </a:rPr>
            <a:t>Helping the person doing the work and develop the highest possible standard </a:t>
          </a:r>
        </a:p>
      </dsp:txBody>
      <dsp:txXfrm>
        <a:off x="4114800" y="1971446"/>
        <a:ext cx="3209544" cy="1613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845AF-661B-4429-B37E-01AE19A269AC}">
      <dsp:nvSpPr>
        <dsp:cNvPr id="0" name=""/>
        <dsp:cNvSpPr/>
      </dsp:nvSpPr>
      <dsp:spPr>
        <a:xfrm rot="16200000">
          <a:off x="413" y="584051"/>
          <a:ext cx="3632497" cy="3632497"/>
        </a:xfrm>
        <a:prstGeom prst="downArrow">
          <a:avLst>
            <a:gd name="adj1" fmla="val 50000"/>
            <a:gd name="adj2" fmla="val 35000"/>
          </a:avLst>
        </a:prstGeom>
        <a:gradFill rotWithShape="0">
          <a:gsLst>
            <a:gs pos="0">
              <a:schemeClr val="accent5">
                <a:hueOff val="0"/>
                <a:satOff val="0"/>
                <a:lumOff val="0"/>
                <a:alphaOff val="0"/>
                <a:tint val="92000"/>
                <a:satMod val="170000"/>
              </a:schemeClr>
            </a:gs>
            <a:gs pos="15000">
              <a:schemeClr val="accent5">
                <a:hueOff val="0"/>
                <a:satOff val="0"/>
                <a:lumOff val="0"/>
                <a:alphaOff val="0"/>
                <a:tint val="92000"/>
                <a:shade val="99000"/>
                <a:satMod val="170000"/>
              </a:schemeClr>
            </a:gs>
            <a:gs pos="62000">
              <a:schemeClr val="accent5">
                <a:hueOff val="0"/>
                <a:satOff val="0"/>
                <a:lumOff val="0"/>
                <a:alphaOff val="0"/>
                <a:tint val="96000"/>
                <a:shade val="80000"/>
                <a:satMod val="170000"/>
              </a:schemeClr>
            </a:gs>
            <a:gs pos="97000">
              <a:schemeClr val="accent5">
                <a:hueOff val="0"/>
                <a:satOff val="0"/>
                <a:lumOff val="0"/>
                <a:alphaOff val="0"/>
                <a:tint val="98000"/>
                <a:shade val="63000"/>
                <a:satMod val="170000"/>
              </a:schemeClr>
            </a:gs>
            <a:gs pos="100000">
              <a:schemeClr val="accent5">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en-US" sz="4200" kern="1200" dirty="0" smtClean="0"/>
            <a:t>DIRECT</a:t>
          </a:r>
          <a:endParaRPr lang="en-US" sz="4200" kern="1200" dirty="0"/>
        </a:p>
      </dsp:txBody>
      <dsp:txXfrm rot="5400000">
        <a:off x="414" y="1492175"/>
        <a:ext cx="2996810" cy="1816249"/>
      </dsp:txXfrm>
    </dsp:sp>
    <dsp:sp modelId="{CF554C12-06D9-4C35-8B3E-3DAF3FF8278D}">
      <dsp:nvSpPr>
        <dsp:cNvPr id="0" name=""/>
        <dsp:cNvSpPr/>
      </dsp:nvSpPr>
      <dsp:spPr>
        <a:xfrm rot="5400000">
          <a:off x="3866439" y="584051"/>
          <a:ext cx="3632497" cy="3632497"/>
        </a:xfrm>
        <a:prstGeom prst="downArrow">
          <a:avLst>
            <a:gd name="adj1" fmla="val 50000"/>
            <a:gd name="adj2" fmla="val 35000"/>
          </a:avLst>
        </a:prstGeom>
        <a:gradFill rotWithShape="0">
          <a:gsLst>
            <a:gs pos="0">
              <a:schemeClr val="accent5">
                <a:hueOff val="11883694"/>
                <a:satOff val="-60520"/>
                <a:lumOff val="11175"/>
                <a:alphaOff val="0"/>
                <a:tint val="92000"/>
                <a:satMod val="170000"/>
              </a:schemeClr>
            </a:gs>
            <a:gs pos="15000">
              <a:schemeClr val="accent5">
                <a:hueOff val="11883694"/>
                <a:satOff val="-60520"/>
                <a:lumOff val="11175"/>
                <a:alphaOff val="0"/>
                <a:tint val="92000"/>
                <a:shade val="99000"/>
                <a:satMod val="170000"/>
              </a:schemeClr>
            </a:gs>
            <a:gs pos="62000">
              <a:schemeClr val="accent5">
                <a:hueOff val="11883694"/>
                <a:satOff val="-60520"/>
                <a:lumOff val="11175"/>
                <a:alphaOff val="0"/>
                <a:tint val="96000"/>
                <a:shade val="80000"/>
                <a:satMod val="170000"/>
              </a:schemeClr>
            </a:gs>
            <a:gs pos="97000">
              <a:schemeClr val="accent5">
                <a:hueOff val="11883694"/>
                <a:satOff val="-60520"/>
                <a:lumOff val="11175"/>
                <a:alphaOff val="0"/>
                <a:tint val="98000"/>
                <a:shade val="63000"/>
                <a:satMod val="170000"/>
              </a:schemeClr>
            </a:gs>
            <a:gs pos="100000">
              <a:schemeClr val="accent5">
                <a:hueOff val="11883694"/>
                <a:satOff val="-60520"/>
                <a:lumOff val="11175"/>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en-US" sz="4200" kern="1200" dirty="0" smtClean="0"/>
            <a:t>INDIRECT</a:t>
          </a:r>
          <a:endParaRPr lang="en-US" sz="4200" kern="1200" dirty="0"/>
        </a:p>
      </dsp:txBody>
      <dsp:txXfrm rot="-5400000">
        <a:off x="4502127" y="1492175"/>
        <a:ext cx="2996810" cy="18162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A0C629-8A25-4596-B954-6D53D51C89CE}">
      <dsp:nvSpPr>
        <dsp:cNvPr id="0" name=""/>
        <dsp:cNvSpPr/>
      </dsp:nvSpPr>
      <dsp:spPr>
        <a:xfrm>
          <a:off x="0" y="280221"/>
          <a:ext cx="8229600" cy="453600"/>
        </a:xfrm>
        <a:prstGeom prst="rect">
          <a:avLst/>
        </a:prstGeom>
        <a:solidFill>
          <a:sysClr val="window" lastClr="FFFFFF">
            <a:alpha val="90000"/>
            <a:hueOff val="0"/>
            <a:satOff val="0"/>
            <a:lumOff val="0"/>
            <a:alphaOff val="0"/>
          </a:sysClr>
        </a:solidFill>
        <a:ln w="25400" cap="flat" cmpd="sng" algn="ctr">
          <a:solidFill>
            <a:srgbClr val="4BACC6">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544EF471-C2DC-4BAF-9F83-EEFF07F9408D}">
      <dsp:nvSpPr>
        <dsp:cNvPr id="0" name=""/>
        <dsp:cNvSpPr/>
      </dsp:nvSpPr>
      <dsp:spPr>
        <a:xfrm>
          <a:off x="411480" y="14541"/>
          <a:ext cx="5760720" cy="531360"/>
        </a:xfrm>
        <a:prstGeom prst="roundRect">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dirty="0">
              <a:solidFill>
                <a:sysClr val="windowText" lastClr="000000"/>
              </a:solidFill>
              <a:latin typeface="Times New Roman" pitchFamily="18" charset="0"/>
              <a:ea typeface="+mn-ea"/>
              <a:cs typeface="Times New Roman" pitchFamily="18" charset="0"/>
            </a:rPr>
            <a:t>Individual conference </a:t>
          </a:r>
        </a:p>
      </dsp:txBody>
      <dsp:txXfrm>
        <a:off x="437419" y="40480"/>
        <a:ext cx="5708842" cy="479482"/>
      </dsp:txXfrm>
    </dsp:sp>
    <dsp:sp modelId="{B2826066-CECF-4315-98CA-E3A783223CC9}">
      <dsp:nvSpPr>
        <dsp:cNvPr id="0" name=""/>
        <dsp:cNvSpPr/>
      </dsp:nvSpPr>
      <dsp:spPr>
        <a:xfrm>
          <a:off x="0" y="1096701"/>
          <a:ext cx="8229600" cy="453600"/>
        </a:xfrm>
        <a:prstGeom prst="rect">
          <a:avLst/>
        </a:prstGeom>
        <a:solidFill>
          <a:sysClr val="window" lastClr="FFFFFF">
            <a:alpha val="90000"/>
            <a:hueOff val="0"/>
            <a:satOff val="0"/>
            <a:lumOff val="0"/>
            <a:alphaOff val="0"/>
          </a:sysClr>
        </a:solidFill>
        <a:ln w="25400" cap="flat" cmpd="sng" algn="ctr">
          <a:solidFill>
            <a:srgbClr val="4BACC6">
              <a:hueOff val="-1986775"/>
              <a:satOff val="7962"/>
              <a:lumOff val="1726"/>
              <a:alphaOff val="0"/>
            </a:srgbClr>
          </a:solidFill>
          <a:prstDash val="solid"/>
        </a:ln>
        <a:effectLst/>
      </dsp:spPr>
      <dsp:style>
        <a:lnRef idx="2">
          <a:scrgbClr r="0" g="0" b="0"/>
        </a:lnRef>
        <a:fillRef idx="1">
          <a:scrgbClr r="0" g="0" b="0"/>
        </a:fillRef>
        <a:effectRef idx="0">
          <a:scrgbClr r="0" g="0" b="0"/>
        </a:effectRef>
        <a:fontRef idx="minor"/>
      </dsp:style>
    </dsp:sp>
    <dsp:sp modelId="{EAAD62F6-85EA-4A13-94DF-4409486B7995}">
      <dsp:nvSpPr>
        <dsp:cNvPr id="0" name=""/>
        <dsp:cNvSpPr/>
      </dsp:nvSpPr>
      <dsp:spPr>
        <a:xfrm>
          <a:off x="411480" y="831021"/>
          <a:ext cx="5760720" cy="531360"/>
        </a:xfrm>
        <a:prstGeom prst="roundRect">
          <a:avLst/>
        </a:prstGeom>
        <a:solidFill>
          <a:srgbClr val="4BACC6">
            <a:hueOff val="-1986775"/>
            <a:satOff val="7962"/>
            <a:lumOff val="172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latin typeface="Times New Roman" pitchFamily="18" charset="0"/>
              <a:ea typeface="+mn-ea"/>
              <a:cs typeface="Times New Roman" pitchFamily="18" charset="0"/>
            </a:rPr>
            <a:t>Group conference </a:t>
          </a:r>
        </a:p>
      </dsp:txBody>
      <dsp:txXfrm>
        <a:off x="437419" y="856960"/>
        <a:ext cx="5708842" cy="479482"/>
      </dsp:txXfrm>
    </dsp:sp>
    <dsp:sp modelId="{7911E304-40C7-4778-82E0-9B6C5C533285}">
      <dsp:nvSpPr>
        <dsp:cNvPr id="0" name=""/>
        <dsp:cNvSpPr/>
      </dsp:nvSpPr>
      <dsp:spPr>
        <a:xfrm>
          <a:off x="0" y="1913181"/>
          <a:ext cx="8229600" cy="453600"/>
        </a:xfrm>
        <a:prstGeom prst="rect">
          <a:avLst/>
        </a:prstGeom>
        <a:solidFill>
          <a:sysClr val="window" lastClr="FFFFFF">
            <a:alpha val="90000"/>
            <a:hueOff val="0"/>
            <a:satOff val="0"/>
            <a:lumOff val="0"/>
            <a:alphaOff val="0"/>
          </a:sysClr>
        </a:solidFill>
        <a:ln w="25400" cap="flat" cmpd="sng" algn="ctr">
          <a:solidFill>
            <a:srgbClr val="4BACC6">
              <a:hueOff val="-3973551"/>
              <a:satOff val="15924"/>
              <a:lumOff val="3451"/>
              <a:alphaOff val="0"/>
            </a:srgbClr>
          </a:solidFill>
          <a:prstDash val="solid"/>
        </a:ln>
        <a:effectLst/>
      </dsp:spPr>
      <dsp:style>
        <a:lnRef idx="2">
          <a:scrgbClr r="0" g="0" b="0"/>
        </a:lnRef>
        <a:fillRef idx="1">
          <a:scrgbClr r="0" g="0" b="0"/>
        </a:fillRef>
        <a:effectRef idx="0">
          <a:scrgbClr r="0" g="0" b="0"/>
        </a:effectRef>
        <a:fontRef idx="minor"/>
      </dsp:style>
    </dsp:sp>
    <dsp:sp modelId="{90AFECB9-63D4-4771-A4BA-D1C4A54E5630}">
      <dsp:nvSpPr>
        <dsp:cNvPr id="0" name=""/>
        <dsp:cNvSpPr/>
      </dsp:nvSpPr>
      <dsp:spPr>
        <a:xfrm>
          <a:off x="411480" y="1647501"/>
          <a:ext cx="5760720" cy="531360"/>
        </a:xfrm>
        <a:prstGeom prst="roundRect">
          <a:avLst/>
        </a:prstGeom>
        <a:solidFill>
          <a:srgbClr val="4BACC6">
            <a:hueOff val="-3973551"/>
            <a:satOff val="15924"/>
            <a:lumOff val="3451"/>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latin typeface="Times New Roman" pitchFamily="18" charset="0"/>
              <a:ea typeface="+mn-ea"/>
              <a:cs typeface="Times New Roman" pitchFamily="18" charset="0"/>
            </a:rPr>
            <a:t>Training sessions </a:t>
          </a:r>
        </a:p>
      </dsp:txBody>
      <dsp:txXfrm>
        <a:off x="437419" y="1673440"/>
        <a:ext cx="5708842" cy="479482"/>
      </dsp:txXfrm>
    </dsp:sp>
    <dsp:sp modelId="{A1AC72D1-3394-41F9-BA13-CBC35DF8915D}">
      <dsp:nvSpPr>
        <dsp:cNvPr id="0" name=""/>
        <dsp:cNvSpPr/>
      </dsp:nvSpPr>
      <dsp:spPr>
        <a:xfrm>
          <a:off x="0" y="2729661"/>
          <a:ext cx="8229600" cy="453600"/>
        </a:xfrm>
        <a:prstGeom prst="rect">
          <a:avLst/>
        </a:prstGeom>
        <a:solidFill>
          <a:sysClr val="window" lastClr="FFFFFF">
            <a:alpha val="90000"/>
            <a:hueOff val="0"/>
            <a:satOff val="0"/>
            <a:lumOff val="0"/>
            <a:alphaOff val="0"/>
          </a:sysClr>
        </a:solidFill>
        <a:ln w="25400" cap="flat" cmpd="sng" algn="ctr">
          <a:solidFill>
            <a:srgbClr val="4BACC6">
              <a:hueOff val="-5960326"/>
              <a:satOff val="23887"/>
              <a:lumOff val="5177"/>
              <a:alphaOff val="0"/>
            </a:srgbClr>
          </a:solidFill>
          <a:prstDash val="solid"/>
        </a:ln>
        <a:effectLst/>
      </dsp:spPr>
      <dsp:style>
        <a:lnRef idx="2">
          <a:scrgbClr r="0" g="0" b="0"/>
        </a:lnRef>
        <a:fillRef idx="1">
          <a:scrgbClr r="0" g="0" b="0"/>
        </a:fillRef>
        <a:effectRef idx="0">
          <a:scrgbClr r="0" g="0" b="0"/>
        </a:effectRef>
        <a:fontRef idx="minor"/>
      </dsp:style>
    </dsp:sp>
    <dsp:sp modelId="{22A5F90C-F3AE-4241-8909-74E097E6B01A}">
      <dsp:nvSpPr>
        <dsp:cNvPr id="0" name=""/>
        <dsp:cNvSpPr/>
      </dsp:nvSpPr>
      <dsp:spPr>
        <a:xfrm>
          <a:off x="411480" y="2463981"/>
          <a:ext cx="5760720" cy="531360"/>
        </a:xfrm>
        <a:prstGeom prst="roundRect">
          <a:avLst/>
        </a:prstGeom>
        <a:solidFill>
          <a:srgbClr val="4BACC6">
            <a:hueOff val="-5960326"/>
            <a:satOff val="23887"/>
            <a:lumOff val="5177"/>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latin typeface="Times New Roman" pitchFamily="18" charset="0"/>
              <a:ea typeface="+mn-ea"/>
              <a:cs typeface="Times New Roman" pitchFamily="18" charset="0"/>
            </a:rPr>
            <a:t>Review of records </a:t>
          </a:r>
        </a:p>
      </dsp:txBody>
      <dsp:txXfrm>
        <a:off x="437419" y="2489920"/>
        <a:ext cx="5708842" cy="479482"/>
      </dsp:txXfrm>
    </dsp:sp>
    <dsp:sp modelId="{082178B5-64BF-46CD-8126-EA19CFEBC412}">
      <dsp:nvSpPr>
        <dsp:cNvPr id="0" name=""/>
        <dsp:cNvSpPr/>
      </dsp:nvSpPr>
      <dsp:spPr>
        <a:xfrm>
          <a:off x="0" y="3546141"/>
          <a:ext cx="8229600" cy="453600"/>
        </a:xfrm>
        <a:prstGeom prst="rect">
          <a:avLst/>
        </a:prstGeom>
        <a:solidFill>
          <a:sysClr val="window" lastClr="FFFFFF">
            <a:alpha val="90000"/>
            <a:hueOff val="0"/>
            <a:satOff val="0"/>
            <a:lumOff val="0"/>
            <a:alphaOff val="0"/>
          </a:sysClr>
        </a:solidFill>
        <a:ln w="25400" cap="flat" cmpd="sng" algn="ctr">
          <a:solidFill>
            <a:srgbClr val="4BACC6">
              <a:hueOff val="-7947101"/>
              <a:satOff val="31849"/>
              <a:lumOff val="6902"/>
              <a:alphaOff val="0"/>
            </a:srgbClr>
          </a:solidFill>
          <a:prstDash val="solid"/>
        </a:ln>
        <a:effectLst/>
      </dsp:spPr>
      <dsp:style>
        <a:lnRef idx="2">
          <a:scrgbClr r="0" g="0" b="0"/>
        </a:lnRef>
        <a:fillRef idx="1">
          <a:scrgbClr r="0" g="0" b="0"/>
        </a:fillRef>
        <a:effectRef idx="0">
          <a:scrgbClr r="0" g="0" b="0"/>
        </a:effectRef>
        <a:fontRef idx="minor"/>
      </dsp:style>
    </dsp:sp>
    <dsp:sp modelId="{B80F11C2-530F-46DD-B3EB-1349596BD55F}">
      <dsp:nvSpPr>
        <dsp:cNvPr id="0" name=""/>
        <dsp:cNvSpPr/>
      </dsp:nvSpPr>
      <dsp:spPr>
        <a:xfrm>
          <a:off x="411480" y="3280461"/>
          <a:ext cx="5760720" cy="531360"/>
        </a:xfrm>
        <a:prstGeom prst="roundRect">
          <a:avLst/>
        </a:prstGeom>
        <a:solidFill>
          <a:srgbClr val="4BACC6">
            <a:hueOff val="-7947101"/>
            <a:satOff val="31849"/>
            <a:lumOff val="6902"/>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latin typeface="Times New Roman" pitchFamily="18" charset="0"/>
              <a:ea typeface="+mn-ea"/>
              <a:cs typeface="Times New Roman" pitchFamily="18" charset="0"/>
            </a:rPr>
            <a:t>Evaluation sessions </a:t>
          </a:r>
        </a:p>
      </dsp:txBody>
      <dsp:txXfrm>
        <a:off x="437419" y="3306400"/>
        <a:ext cx="5708842" cy="479482"/>
      </dsp:txXfrm>
    </dsp:sp>
    <dsp:sp modelId="{19139005-6497-4A5C-849D-CFCC5EC346CE}">
      <dsp:nvSpPr>
        <dsp:cNvPr id="0" name=""/>
        <dsp:cNvSpPr/>
      </dsp:nvSpPr>
      <dsp:spPr>
        <a:xfrm>
          <a:off x="0" y="4362621"/>
          <a:ext cx="8229600" cy="453600"/>
        </a:xfrm>
        <a:prstGeom prst="rect">
          <a:avLst/>
        </a:prstGeom>
        <a:solidFill>
          <a:sysClr val="window" lastClr="FFFFFF">
            <a:alpha val="90000"/>
            <a:hueOff val="0"/>
            <a:satOff val="0"/>
            <a:lumOff val="0"/>
            <a:alphaOff val="0"/>
          </a:sysClr>
        </a:solidFill>
        <a:ln w="25400" cap="flat" cmpd="sng" algn="ctr">
          <a:solidFill>
            <a:srgbClr val="4BACC6">
              <a:hueOff val="-9933876"/>
              <a:satOff val="39811"/>
              <a:lumOff val="8628"/>
              <a:alphaOff val="0"/>
            </a:srgbClr>
          </a:solidFill>
          <a:prstDash val="solid"/>
        </a:ln>
        <a:effectLst/>
      </dsp:spPr>
      <dsp:style>
        <a:lnRef idx="2">
          <a:scrgbClr r="0" g="0" b="0"/>
        </a:lnRef>
        <a:fillRef idx="1">
          <a:scrgbClr r="0" g="0" b="0"/>
        </a:fillRef>
        <a:effectRef idx="0">
          <a:scrgbClr r="0" g="0" b="0"/>
        </a:effectRef>
        <a:fontRef idx="minor"/>
      </dsp:style>
    </dsp:sp>
    <dsp:sp modelId="{7F0E2A1A-6792-4398-95B7-8434DDEF0EB1}">
      <dsp:nvSpPr>
        <dsp:cNvPr id="0" name=""/>
        <dsp:cNvSpPr/>
      </dsp:nvSpPr>
      <dsp:spPr>
        <a:xfrm>
          <a:off x="411480" y="4096941"/>
          <a:ext cx="5760720" cy="531360"/>
        </a:xfrm>
        <a:prstGeom prst="roundRect">
          <a:avLst/>
        </a:prstGeom>
        <a:solidFill>
          <a:srgbClr val="4BACC6">
            <a:hueOff val="-9933876"/>
            <a:satOff val="39811"/>
            <a:lumOff val="8628"/>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ctr" defTabSz="1422400">
            <a:lnSpc>
              <a:spcPct val="90000"/>
            </a:lnSpc>
            <a:spcBef>
              <a:spcPct val="0"/>
            </a:spcBef>
            <a:spcAft>
              <a:spcPct val="35000"/>
            </a:spcAft>
          </a:pPr>
          <a:r>
            <a:rPr lang="en-US" sz="3200" kern="1200">
              <a:solidFill>
                <a:sysClr val="windowText" lastClr="000000"/>
              </a:solidFill>
              <a:latin typeface="Times New Roman" pitchFamily="18" charset="0"/>
              <a:ea typeface="+mn-ea"/>
              <a:cs typeface="Times New Roman" pitchFamily="18" charset="0"/>
            </a:rPr>
            <a:t>Direct observation </a:t>
          </a:r>
        </a:p>
      </dsp:txBody>
      <dsp:txXfrm>
        <a:off x="437419" y="4122880"/>
        <a:ext cx="5708842"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D30DC7-4E32-4D5F-9A55-FDC67C0F88EC}">
      <dsp:nvSpPr>
        <dsp:cNvPr id="0" name=""/>
        <dsp:cNvSpPr/>
      </dsp:nvSpPr>
      <dsp:spPr>
        <a:xfrm>
          <a:off x="0" y="0"/>
          <a:ext cx="6336792" cy="1138428"/>
        </a:xfrm>
        <a:prstGeom prst="roundRect">
          <a:avLst>
            <a:gd name="adj" fmla="val 10000"/>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solidFill>
                <a:sysClr val="windowText" lastClr="000000"/>
              </a:solidFill>
              <a:latin typeface="Times New Roman" pitchFamily="18" charset="0"/>
              <a:ea typeface="+mn-ea"/>
              <a:cs typeface="Times New Roman" pitchFamily="18" charset="0"/>
            </a:rPr>
            <a:t>Individual conference </a:t>
          </a:r>
        </a:p>
      </dsp:txBody>
      <dsp:txXfrm>
        <a:off x="33343" y="33343"/>
        <a:ext cx="4975144" cy="1071742"/>
      </dsp:txXfrm>
    </dsp:sp>
    <dsp:sp modelId="{6A278F73-A105-4F1E-8347-2494BE6D25F1}">
      <dsp:nvSpPr>
        <dsp:cNvPr id="0" name=""/>
        <dsp:cNvSpPr/>
      </dsp:nvSpPr>
      <dsp:spPr>
        <a:xfrm>
          <a:off x="473202" y="1296543"/>
          <a:ext cx="6336792" cy="1138428"/>
        </a:xfrm>
        <a:prstGeom prst="roundRect">
          <a:avLst>
            <a:gd name="adj" fmla="val 10000"/>
          </a:avLst>
        </a:prstGeom>
        <a:solidFill>
          <a:srgbClr val="4BACC6">
            <a:hueOff val="-1986775"/>
            <a:satOff val="7962"/>
            <a:lumOff val="1726"/>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solidFill>
                <a:sysClr val="windowText" lastClr="000000"/>
              </a:solidFill>
              <a:latin typeface="Times New Roman" pitchFamily="18" charset="0"/>
              <a:ea typeface="+mn-ea"/>
              <a:cs typeface="Times New Roman" pitchFamily="18" charset="0"/>
            </a:rPr>
            <a:t>Group conference </a:t>
          </a:r>
        </a:p>
      </dsp:txBody>
      <dsp:txXfrm>
        <a:off x="506545" y="1329886"/>
        <a:ext cx="5056925" cy="1071742"/>
      </dsp:txXfrm>
    </dsp:sp>
    <dsp:sp modelId="{E560F971-1431-4BCE-A78B-9AAC5FD3637F}">
      <dsp:nvSpPr>
        <dsp:cNvPr id="0" name=""/>
        <dsp:cNvSpPr/>
      </dsp:nvSpPr>
      <dsp:spPr>
        <a:xfrm>
          <a:off x="946404" y="2593086"/>
          <a:ext cx="6336792" cy="1138428"/>
        </a:xfrm>
        <a:prstGeom prst="roundRect">
          <a:avLst>
            <a:gd name="adj" fmla="val 10000"/>
          </a:avLst>
        </a:prstGeom>
        <a:solidFill>
          <a:srgbClr val="4BACC6">
            <a:hueOff val="-3973551"/>
            <a:satOff val="15924"/>
            <a:lumOff val="3451"/>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solidFill>
                <a:sysClr val="windowText" lastClr="000000"/>
              </a:solidFill>
              <a:latin typeface="Times New Roman" pitchFamily="18" charset="0"/>
              <a:ea typeface="+mn-ea"/>
              <a:cs typeface="Times New Roman" pitchFamily="18" charset="0"/>
            </a:rPr>
            <a:t>Training sessions </a:t>
          </a:r>
        </a:p>
      </dsp:txBody>
      <dsp:txXfrm>
        <a:off x="979747" y="2626429"/>
        <a:ext cx="5056925" cy="1071741"/>
      </dsp:txXfrm>
    </dsp:sp>
    <dsp:sp modelId="{8B94488D-2816-4EF3-8C96-94F270149CE5}">
      <dsp:nvSpPr>
        <dsp:cNvPr id="0" name=""/>
        <dsp:cNvSpPr/>
      </dsp:nvSpPr>
      <dsp:spPr>
        <a:xfrm>
          <a:off x="1419605" y="3889629"/>
          <a:ext cx="6336792" cy="1138428"/>
        </a:xfrm>
        <a:prstGeom prst="roundRect">
          <a:avLst>
            <a:gd name="adj" fmla="val 10000"/>
          </a:avLst>
        </a:prstGeom>
        <a:solidFill>
          <a:srgbClr val="4BACC6">
            <a:hueOff val="-5960326"/>
            <a:satOff val="23887"/>
            <a:lumOff val="5177"/>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solidFill>
                <a:sysClr val="windowText" lastClr="000000"/>
              </a:solidFill>
              <a:latin typeface="Times New Roman" pitchFamily="18" charset="0"/>
              <a:ea typeface="+mn-ea"/>
              <a:cs typeface="Times New Roman" pitchFamily="18" charset="0"/>
            </a:rPr>
            <a:t>Review of records </a:t>
          </a:r>
        </a:p>
      </dsp:txBody>
      <dsp:txXfrm>
        <a:off x="1452948" y="3922972"/>
        <a:ext cx="5056925" cy="1071742"/>
      </dsp:txXfrm>
    </dsp:sp>
    <dsp:sp modelId="{0C8FC7E9-34F9-4999-815E-2412F9F218A0}">
      <dsp:nvSpPr>
        <dsp:cNvPr id="0" name=""/>
        <dsp:cNvSpPr/>
      </dsp:nvSpPr>
      <dsp:spPr>
        <a:xfrm>
          <a:off x="1892808" y="5186172"/>
          <a:ext cx="6336792" cy="1138428"/>
        </a:xfrm>
        <a:prstGeom prst="roundRect">
          <a:avLst>
            <a:gd name="adj" fmla="val 10000"/>
          </a:avLst>
        </a:prstGeom>
        <a:solidFill>
          <a:srgbClr val="4BACC6">
            <a:hueOff val="-7947101"/>
            <a:satOff val="31849"/>
            <a:lumOff val="6902"/>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solidFill>
                <a:sysClr val="windowText" lastClr="000000"/>
              </a:solidFill>
              <a:latin typeface="Times New Roman" pitchFamily="18" charset="0"/>
              <a:ea typeface="+mn-ea"/>
              <a:cs typeface="Times New Roman" pitchFamily="18" charset="0"/>
            </a:rPr>
            <a:t>Consultation </a:t>
          </a:r>
          <a:r>
            <a:rPr lang="en-US" sz="3200" kern="1200" dirty="0">
              <a:solidFill>
                <a:sysClr val="windowText" lastClr="000000"/>
              </a:solidFill>
              <a:latin typeface="Times New Roman" pitchFamily="18" charset="0"/>
              <a:ea typeface="+mn-ea"/>
              <a:cs typeface="Times New Roman" pitchFamily="18" charset="0"/>
            </a:rPr>
            <a:t>sessions </a:t>
          </a:r>
        </a:p>
      </dsp:txBody>
      <dsp:txXfrm>
        <a:off x="1926151" y="5219515"/>
        <a:ext cx="5056925" cy="1071741"/>
      </dsp:txXfrm>
    </dsp:sp>
    <dsp:sp modelId="{055F2909-D392-43A5-97F7-FA810D4F1F62}">
      <dsp:nvSpPr>
        <dsp:cNvPr id="0" name=""/>
        <dsp:cNvSpPr/>
      </dsp:nvSpPr>
      <dsp:spPr>
        <a:xfrm>
          <a:off x="5596813" y="831684"/>
          <a:ext cx="739978" cy="739978"/>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5763308" y="831684"/>
        <a:ext cx="406988" cy="556833"/>
      </dsp:txXfrm>
    </dsp:sp>
    <dsp:sp modelId="{FFD7F0BD-5D5F-49F6-A6C7-2964D3B5435E}">
      <dsp:nvSpPr>
        <dsp:cNvPr id="0" name=""/>
        <dsp:cNvSpPr/>
      </dsp:nvSpPr>
      <dsp:spPr>
        <a:xfrm>
          <a:off x="6070015" y="2128227"/>
          <a:ext cx="739978" cy="739978"/>
        </a:xfrm>
        <a:prstGeom prst="downArrow">
          <a:avLst>
            <a:gd name="adj1" fmla="val 55000"/>
            <a:gd name="adj2" fmla="val 45000"/>
          </a:avLst>
        </a:prstGeom>
        <a:solidFill>
          <a:schemeClr val="accent5">
            <a:tint val="40000"/>
            <a:alpha val="90000"/>
            <a:hueOff val="0"/>
            <a:satOff val="0"/>
            <a:lumOff val="-4592"/>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236510" y="2128227"/>
        <a:ext cx="406988" cy="556833"/>
      </dsp:txXfrm>
    </dsp:sp>
    <dsp:sp modelId="{FB90E7F4-0BFE-46F4-B026-4909E652E98A}">
      <dsp:nvSpPr>
        <dsp:cNvPr id="0" name=""/>
        <dsp:cNvSpPr/>
      </dsp:nvSpPr>
      <dsp:spPr>
        <a:xfrm>
          <a:off x="6543217" y="3405797"/>
          <a:ext cx="739978" cy="739978"/>
        </a:xfrm>
        <a:prstGeom prst="downArrow">
          <a:avLst>
            <a:gd name="adj1" fmla="val 55000"/>
            <a:gd name="adj2" fmla="val 45000"/>
          </a:avLst>
        </a:prstGeom>
        <a:solidFill>
          <a:schemeClr val="accent5">
            <a:tint val="40000"/>
            <a:alpha val="90000"/>
            <a:hueOff val="0"/>
            <a:satOff val="0"/>
            <a:lumOff val="-9184"/>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709712" y="3405797"/>
        <a:ext cx="406988" cy="556833"/>
      </dsp:txXfrm>
    </dsp:sp>
    <dsp:sp modelId="{5B9C516D-0599-4913-B185-3AC27B14F6CD}">
      <dsp:nvSpPr>
        <dsp:cNvPr id="0" name=""/>
        <dsp:cNvSpPr/>
      </dsp:nvSpPr>
      <dsp:spPr>
        <a:xfrm>
          <a:off x="7016419" y="4714989"/>
          <a:ext cx="739978" cy="739978"/>
        </a:xfrm>
        <a:prstGeom prst="downArrow">
          <a:avLst>
            <a:gd name="adj1" fmla="val 55000"/>
            <a:gd name="adj2" fmla="val 45000"/>
          </a:avLst>
        </a:prstGeom>
        <a:solidFill>
          <a:schemeClr val="accent5">
            <a:tint val="40000"/>
            <a:alpha val="90000"/>
            <a:hueOff val="0"/>
            <a:satOff val="0"/>
            <a:lumOff val="-13776"/>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7182914" y="4714989"/>
        <a:ext cx="406988" cy="5568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12/11/2021</a:t>
            </a:fld>
            <a:endParaRPr lang="en-US" dirty="0">
              <a:solidFill>
                <a:srgbClr val="FFFFFF"/>
              </a:solidFill>
            </a:endParaRPr>
          </a:p>
        </p:txBody>
      </p:sp>
      <p:sp>
        <p:nvSpPr>
          <p:cNvPr id="20" name="Footer Placeholder 19"/>
          <p:cNvSpPr>
            <a:spLocks noGrp="1"/>
          </p:cNvSpPr>
          <p:nvPr>
            <p:ph type="ftr" sz="quarter" idx="11"/>
          </p:nvPr>
        </p:nvSpPr>
        <p:spPr/>
        <p:txBody>
          <a:bodyPr/>
          <a:lstStyle>
            <a:extLst/>
          </a:lstStyle>
          <a:p>
            <a:endParaRPr kumimoji="0" lang="en-US">
              <a:solidFill>
                <a:schemeClr val="accent1">
                  <a:tint val="20000"/>
                </a:schemeClr>
              </a:solidFill>
            </a:endParaRPr>
          </a:p>
        </p:txBody>
      </p:sp>
      <p:sp>
        <p:nvSpPr>
          <p:cNvPr id="10" name="Slide Number Placeholder 9"/>
          <p:cNvSpPr>
            <a:spLocks noGrp="1"/>
          </p:cNvSpPr>
          <p:nvPr>
            <p:ph type="sldNum" sz="quarter" idx="12"/>
          </p:nvPr>
        </p:nvSpPr>
        <p:spPr/>
        <p:txBody>
          <a:bodyPr/>
          <a:lstStyle>
            <a:extLst/>
          </a:lstStyle>
          <a:p>
            <a:fld id="{D5BBC35B-A44B-4119-B8DA-DE9E3DFADA20}" type="slidenum">
              <a:rPr kumimoji="0" lang="en-US" smtClean="0"/>
              <a:pPr/>
              <a:t>‹#›</a:t>
            </a:fld>
            <a:endParaRPr kumimoji="0" lang="en-US" dirty="0">
              <a:solidFill>
                <a:srgbClr val="FFFFFF"/>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1828800" cy="6856413"/>
            <a:chOff x="0" y="0"/>
            <a:chExt cx="1152" cy="4319"/>
          </a:xfrm>
        </p:grpSpPr>
        <p:sp>
          <p:nvSpPr>
            <p:cNvPr id="10243" name="Rectangle 3"/>
            <p:cNvSpPr>
              <a:spLocks noChangeArrowheads="1"/>
            </p:cNvSpPr>
            <p:nvPr/>
          </p:nvSpPr>
          <p:spPr bwMode="auto">
            <a:xfrm>
              <a:off x="0" y="0"/>
              <a:ext cx="1152" cy="1026"/>
            </a:xfrm>
            <a:prstGeom prst="rect">
              <a:avLst/>
            </a:prstGeom>
            <a:gradFill rotWithShape="0">
              <a:gsLst>
                <a:gs pos="0">
                  <a:schemeClr val="bg2"/>
                </a:gs>
                <a:gs pos="100000">
                  <a:schemeClr val="accent1"/>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en-US"/>
            </a:p>
          </p:txBody>
        </p:sp>
        <p:sp>
          <p:nvSpPr>
            <p:cNvPr id="10244" name="Rectangle 4"/>
            <p:cNvSpPr>
              <a:spLocks noChangeArrowheads="1"/>
            </p:cNvSpPr>
            <p:nvPr/>
          </p:nvSpPr>
          <p:spPr bwMode="auto">
            <a:xfrm>
              <a:off x="0" y="2400"/>
              <a:ext cx="1152" cy="1919"/>
            </a:xfrm>
            <a:prstGeom prst="rect">
              <a:avLst/>
            </a:prstGeom>
            <a:gradFill rotWithShape="0">
              <a:gsLst>
                <a:gs pos="0">
                  <a:schemeClr val="accent1"/>
                </a:gs>
                <a:gs pos="100000">
                  <a:schemeClr val="bg2"/>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en-US"/>
            </a:p>
          </p:txBody>
        </p:sp>
        <p:pic>
          <p:nvPicPr>
            <p:cNvPr id="10245" name="Picture 5"/>
            <p:cNvPicPr>
              <a:picLocks noChangeArrowheads="1"/>
            </p:cNvPicPr>
            <p:nvPr/>
          </p:nvPicPr>
          <p:blipFill>
            <a:blip r:embed="rId2" cstate="print"/>
            <a:srcRect/>
            <a:stretch>
              <a:fillRect/>
            </a:stretch>
          </p:blipFill>
          <p:spPr bwMode="auto">
            <a:xfrm>
              <a:off x="0" y="1028"/>
              <a:ext cx="1152" cy="1400"/>
            </a:xfrm>
            <a:prstGeom prst="rect">
              <a:avLst/>
            </a:prstGeom>
            <a:noFill/>
            <a:ln w="9525">
              <a:noFill/>
              <a:miter lim="800000"/>
              <a:headEnd/>
              <a:tailEnd/>
            </a:ln>
            <a:effectLst/>
          </p:spPr>
        </p:pic>
      </p:grpSp>
      <p:sp>
        <p:nvSpPr>
          <p:cNvPr id="10246" name="Rectangle 6"/>
          <p:cNvSpPr>
            <a:spLocks noGrp="1" noChangeArrowheads="1"/>
          </p:cNvSpPr>
          <p:nvPr>
            <p:ph type="ctrTitle" sz="quarter"/>
          </p:nvPr>
        </p:nvSpPr>
        <p:spPr>
          <a:xfrm>
            <a:off x="1905000" y="1676400"/>
            <a:ext cx="6934200" cy="2116138"/>
          </a:xfrm>
        </p:spPr>
        <p:txBody>
          <a:bodyPr/>
          <a:lstStyle>
            <a:lvl1pPr>
              <a:defRPr/>
            </a:lvl1pPr>
          </a:lstStyle>
          <a:p>
            <a:r>
              <a:rPr lang="en-US" smtClean="0"/>
              <a:t>Click to edit Master title style</a:t>
            </a:r>
            <a:endParaRPr lang="en-US"/>
          </a:p>
        </p:txBody>
      </p:sp>
      <p:sp>
        <p:nvSpPr>
          <p:cNvPr id="10247" name="Rectangle 7"/>
          <p:cNvSpPr>
            <a:spLocks noGrp="1" noChangeArrowheads="1"/>
          </p:cNvSpPr>
          <p:nvPr>
            <p:ph type="subTitle" sz="quarter" idx="1"/>
          </p:nvPr>
        </p:nvSpPr>
        <p:spPr>
          <a:xfrm>
            <a:off x="1911350" y="3968750"/>
            <a:ext cx="6400800" cy="1752600"/>
          </a:xfrm>
        </p:spPr>
        <p:txBody>
          <a:bodyPr/>
          <a:lstStyle>
            <a:lvl1pPr marL="0" indent="0">
              <a:buFont typeface="Symbol" pitchFamily="18" charset="2"/>
              <a:buNone/>
              <a:defRPr/>
            </a:lvl1pPr>
          </a:lstStyle>
          <a:p>
            <a:r>
              <a:rPr lang="en-US" smtClean="0"/>
              <a:t>Click to edit Master subtitle style</a:t>
            </a:r>
            <a:endParaRPr lang="en-US"/>
          </a:p>
        </p:txBody>
      </p:sp>
      <p:sp>
        <p:nvSpPr>
          <p:cNvPr id="10248" name="Rectangle 8"/>
          <p:cNvSpPr>
            <a:spLocks noGrp="1" noChangeArrowheads="1"/>
          </p:cNvSpPr>
          <p:nvPr>
            <p:ph type="dt" sz="quarter" idx="2"/>
          </p:nvPr>
        </p:nvSpPr>
        <p:spPr>
          <a:xfrm>
            <a:off x="1828800" y="6400800"/>
            <a:ext cx="1905000" cy="457200"/>
          </a:xfrm>
        </p:spPr>
        <p:txBody>
          <a:bodyPr/>
          <a:lstStyle>
            <a:lvl1pPr>
              <a:defRPr/>
            </a:lvl1pPr>
          </a:lstStyle>
          <a:p>
            <a:fld id="{544213AF-26F6-41FA-8D85-E2C5388D6E58}" type="datetimeFigureOut">
              <a:rPr lang="en-US" smtClean="0"/>
              <a:pPr/>
              <a:t>12/11/2021</a:t>
            </a:fld>
            <a:endParaRPr lang="en-US" dirty="0">
              <a:solidFill>
                <a:srgbClr val="FFFFFF"/>
              </a:solidFill>
            </a:endParaRPr>
          </a:p>
        </p:txBody>
      </p:sp>
      <p:sp>
        <p:nvSpPr>
          <p:cNvPr id="10249" name="Rectangle 9"/>
          <p:cNvSpPr>
            <a:spLocks noGrp="1" noChangeArrowheads="1"/>
          </p:cNvSpPr>
          <p:nvPr>
            <p:ph type="ftr" sz="quarter" idx="3"/>
          </p:nvPr>
        </p:nvSpPr>
        <p:spPr>
          <a:xfrm>
            <a:off x="3962400" y="6400800"/>
            <a:ext cx="2895600" cy="457200"/>
          </a:xfrm>
        </p:spPr>
        <p:txBody>
          <a:bodyPr/>
          <a:lstStyle>
            <a:lvl1pPr>
              <a:defRPr/>
            </a:lvl1pPr>
          </a:lstStyle>
          <a:p>
            <a:endParaRPr kumimoji="0" lang="en-US">
              <a:solidFill>
                <a:schemeClr val="accent1">
                  <a:tint val="20000"/>
                </a:schemeClr>
              </a:solidFill>
            </a:endParaRPr>
          </a:p>
        </p:txBody>
      </p:sp>
      <p:sp>
        <p:nvSpPr>
          <p:cNvPr id="10250" name="Rectangle 10"/>
          <p:cNvSpPr>
            <a:spLocks noGrp="1" noChangeArrowheads="1"/>
          </p:cNvSpPr>
          <p:nvPr>
            <p:ph type="sldNum" sz="quarter" idx="4"/>
          </p:nvPr>
        </p:nvSpPr>
        <p:spPr/>
        <p:txBody>
          <a:bodyPr/>
          <a:lstStyle>
            <a:lvl1pPr>
              <a:defRPr/>
            </a:lvl1p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219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51816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lvl1pPr>
              <a:defRPr/>
            </a:lvl1pPr>
          </a:lstStyle>
          <a:p>
            <a:endParaRPr kumimoji="0" lang="en-US"/>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8" name="Footer Placeholder 7"/>
          <p:cNvSpPr>
            <a:spLocks noGrp="1"/>
          </p:cNvSpPr>
          <p:nvPr>
            <p:ph type="ftr" sz="quarter" idx="11"/>
          </p:nvPr>
        </p:nvSpPr>
        <p:spPr/>
        <p:txBody>
          <a:bodyPr/>
          <a:lstStyle>
            <a:lvl1pPr>
              <a:defRPr/>
            </a:lvl1pPr>
          </a:lstStyle>
          <a:p>
            <a:endParaRPr kumimoji="0" lang="en-US"/>
          </a:p>
        </p:txBody>
      </p:sp>
      <p:sp>
        <p:nvSpPr>
          <p:cNvPr id="9" name="Slide Number Placeholder 8"/>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4" name="Footer Placeholder 3"/>
          <p:cNvSpPr>
            <a:spLocks noGrp="1"/>
          </p:cNvSpPr>
          <p:nvPr>
            <p:ph type="ftr" sz="quarter" idx="11"/>
          </p:nvPr>
        </p:nvSpPr>
        <p:spPr/>
        <p:txBody>
          <a:bodyPr/>
          <a:lstStyle>
            <a:lvl1pPr>
              <a:defRPr/>
            </a:lvl1pPr>
          </a:lstStyle>
          <a:p>
            <a:endParaRPr kumimoji="0" lang="en-US"/>
          </a:p>
        </p:txBody>
      </p:sp>
      <p:sp>
        <p:nvSpPr>
          <p:cNvPr id="5" name="Slide Number Placeholder 4"/>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3" name="Footer Placeholder 2"/>
          <p:cNvSpPr>
            <a:spLocks noGrp="1"/>
          </p:cNvSpPr>
          <p:nvPr>
            <p:ph type="ftr" sz="quarter" idx="11"/>
          </p:nvPr>
        </p:nvSpPr>
        <p:spPr/>
        <p:txBody>
          <a:bodyPr/>
          <a:lstStyle>
            <a:lvl1pPr>
              <a:defRPr/>
            </a:lvl1pPr>
          </a:lstStyle>
          <a:p>
            <a:endParaRPr kumimoji="0" lang="en-US"/>
          </a:p>
        </p:txBody>
      </p:sp>
      <p:sp>
        <p:nvSpPr>
          <p:cNvPr id="4" name="Slide Number Placeholder 3"/>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lvl1pPr>
              <a:defRPr/>
            </a:lvl1pPr>
          </a:lstStyle>
          <a:p>
            <a:endParaRPr kumimoji="0" lang="en-US"/>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solidFill>
                <a:schemeClr val="tx1"/>
              </a:solidFill>
            </a:endParaRPr>
          </a:p>
        </p:txBody>
      </p:sp>
      <p:sp>
        <p:nvSpPr>
          <p:cNvPr id="6" name="Footer Placeholder 5"/>
          <p:cNvSpPr>
            <a:spLocks noGrp="1"/>
          </p:cNvSpPr>
          <p:nvPr>
            <p:ph type="ftr" sz="quarter" idx="11"/>
          </p:nvPr>
        </p:nvSpPr>
        <p:spPr/>
        <p:txBody>
          <a:bodyPr/>
          <a:lstStyle>
            <a:lvl1pPr>
              <a:defRPr/>
            </a:lvl1p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solidFill>
                <a:schemeClr val="tx1"/>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304800"/>
            <a:ext cx="1943100" cy="57912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2192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D5BBC35B-A44B-4119-B8DA-DE9E3DFADA20}" type="slidenum">
              <a:rPr kumimoji="0" lang="en-US" smtClean="0"/>
              <a:pPr/>
              <a:t>‹#›</a:t>
            </a:fld>
            <a:endParaRPr kumimoji="0"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solidFill>
                <a:schemeClr val="tx1"/>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dirty="0">
              <a:solidFill>
                <a:srgbClr val="FFFFFF"/>
              </a:solidFill>
            </a:endParaRPr>
          </a:p>
        </p:txBody>
      </p:sp>
      <p:sp>
        <p:nvSpPr>
          <p:cNvPr id="5" name="Footer Placeholder 4"/>
          <p:cNvSpPr>
            <a:spLocks noGrp="1"/>
          </p:cNvSpPr>
          <p:nvPr>
            <p:ph type="ftr" sz="quarter" idx="11"/>
          </p:nvPr>
        </p:nvSpPr>
        <p:spPr/>
        <p:txBody>
          <a:bodyPr/>
          <a:lstStyle/>
          <a:p>
            <a:endParaRPr kumimoji="0" lang="en-US">
              <a:solidFill>
                <a:schemeClr val="accent1">
                  <a:tint val="20000"/>
                </a:schemeClr>
              </a:solidFill>
            </a:endParaRPr>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213AF-26F6-41FA-8D85-E2C5388D6E58}" type="datetimeFigureOut">
              <a:rPr lang="en-US" smtClean="0"/>
              <a:pPr/>
              <a:t>12/11/2021</a:t>
            </a:fld>
            <a:endParaRPr lang="en-US">
              <a:solidFill>
                <a:schemeClr val="tx1"/>
              </a:solidFill>
            </a:endParaRPr>
          </a:p>
        </p:txBody>
      </p:sp>
      <p:sp>
        <p:nvSpPr>
          <p:cNvPr id="6" name="Footer Placeholder 5"/>
          <p:cNvSpPr>
            <a:spLocks noGrp="1"/>
          </p:cNvSpPr>
          <p:nvPr>
            <p:ph type="ftr" sz="quarter" idx="11"/>
          </p:nvPr>
        </p:nvSpPr>
        <p:spPr/>
        <p:txBody>
          <a:bodyPr/>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solidFill>
                <a:schemeClr val="tx1"/>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213AF-26F6-41FA-8D85-E2C5388D6E58}" type="datetimeFigureOut">
              <a:rPr lang="en-US" smtClean="0"/>
              <a:pPr/>
              <a:t>12/11/2021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12/11/2021</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12/11/2021</a:t>
            </a:fld>
            <a:endParaRPr lang="en-US">
              <a:solidFill>
                <a:schemeClr val="tx1"/>
              </a:solidFill>
            </a:endParaRPr>
          </a:p>
        </p:txBody>
      </p:sp>
      <p:sp>
        <p:nvSpPr>
          <p:cNvPr id="6" name="Footer Placeholder 5"/>
          <p:cNvSpPr>
            <a:spLocks noGrp="1"/>
          </p:cNvSpPr>
          <p:nvPr>
            <p:ph type="ftr" sz="quarter" idx="11"/>
          </p:nvPr>
        </p:nvSpPr>
        <p:spPr/>
        <p:txBody>
          <a:bodyPr/>
          <a:lstStyle>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solidFill>
                <a:schemeClr val="tx1"/>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44213AF-26F6-41FA-8D85-E2C5388D6E58}" type="datetimeFigureOut">
              <a:rPr lang="en-US" smtClean="0"/>
              <a:pPr/>
              <a:t>12/11/2021</a:t>
            </a:fld>
            <a:endParaRPr lang="en-US" sz="1000" dirty="0">
              <a:solidFill>
                <a:schemeClr val="tx1"/>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lgn="r" eaLnBrk="1" latinLnBrk="0" hangingPunct="1"/>
            <a:endParaRPr kumimoji="0" lang="en-US" sz="1000" dirty="0">
              <a:solidFill>
                <a:schemeClr val="tx1"/>
              </a:solidFill>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BBC35B-A44B-4119-B8DA-DE9E3DFADA20}" type="slidenum">
              <a:rPr kumimoji="0" lang="en-US" smtClean="0"/>
              <a:pPr/>
              <a:t>‹#›</a:t>
            </a:fld>
            <a:endParaRPr kumimoji="0" lang="en-US" sz="1000" b="0">
              <a:solidFill>
                <a:schemeClr val="tx1"/>
              </a:solidFill>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path path="shape">
            <a:fillToRect l="14166" t="5554" r="835" b="77779"/>
          </a:path>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1143000" cy="6856413"/>
            <a:chOff x="0" y="0"/>
            <a:chExt cx="720" cy="4319"/>
          </a:xfrm>
        </p:grpSpPr>
        <p:sp>
          <p:nvSpPr>
            <p:cNvPr id="9219" name="Rectangle 3"/>
            <p:cNvSpPr>
              <a:spLocks noChangeArrowheads="1"/>
            </p:cNvSpPr>
            <p:nvPr/>
          </p:nvSpPr>
          <p:spPr bwMode="auto">
            <a:xfrm>
              <a:off x="0" y="0"/>
              <a:ext cx="720" cy="336"/>
            </a:xfrm>
            <a:prstGeom prst="rect">
              <a:avLst/>
            </a:prstGeom>
            <a:gradFill rotWithShape="0">
              <a:gsLst>
                <a:gs pos="0">
                  <a:schemeClr val="bg2"/>
                </a:gs>
                <a:gs pos="100000">
                  <a:schemeClr val="accent1"/>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en-US"/>
            </a:p>
          </p:txBody>
        </p:sp>
        <p:sp>
          <p:nvSpPr>
            <p:cNvPr id="9220" name="Rectangle 4"/>
            <p:cNvSpPr>
              <a:spLocks noChangeArrowheads="1"/>
            </p:cNvSpPr>
            <p:nvPr/>
          </p:nvSpPr>
          <p:spPr bwMode="auto">
            <a:xfrm>
              <a:off x="0" y="2016"/>
              <a:ext cx="720" cy="2303"/>
            </a:xfrm>
            <a:prstGeom prst="rect">
              <a:avLst/>
            </a:prstGeom>
            <a:gradFill rotWithShape="0">
              <a:gsLst>
                <a:gs pos="0">
                  <a:schemeClr val="accent1"/>
                </a:gs>
                <a:gs pos="100000">
                  <a:schemeClr val="bg2"/>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en-US"/>
            </a:p>
          </p:txBody>
        </p:sp>
        <p:pic>
          <p:nvPicPr>
            <p:cNvPr id="9221" name="Picture 5"/>
            <p:cNvPicPr>
              <a:picLocks noChangeArrowheads="1"/>
            </p:cNvPicPr>
            <p:nvPr/>
          </p:nvPicPr>
          <p:blipFill>
            <a:blip r:embed="rId13" cstate="print"/>
            <a:srcRect/>
            <a:stretch>
              <a:fillRect/>
            </a:stretch>
          </p:blipFill>
          <p:spPr bwMode="auto">
            <a:xfrm>
              <a:off x="0" y="312"/>
              <a:ext cx="720" cy="1872"/>
            </a:xfrm>
            <a:prstGeom prst="rect">
              <a:avLst/>
            </a:prstGeom>
            <a:noFill/>
            <a:ln w="9525">
              <a:noFill/>
              <a:miter lim="800000"/>
              <a:headEnd/>
              <a:tailEnd/>
            </a:ln>
            <a:effectLst/>
          </p:spPr>
        </p:pic>
      </p:grpSp>
      <p:sp>
        <p:nvSpPr>
          <p:cNvPr id="9222" name="Rectangle 6"/>
          <p:cNvSpPr>
            <a:spLocks noGrp="1" noChangeArrowheads="1"/>
          </p:cNvSpPr>
          <p:nvPr>
            <p:ph type="title"/>
          </p:nvPr>
        </p:nvSpPr>
        <p:spPr bwMode="auto">
          <a:xfrm>
            <a:off x="1219200" y="304800"/>
            <a:ext cx="7772400" cy="1206500"/>
          </a:xfrm>
          <a:prstGeom prst="rect">
            <a:avLst/>
          </a:prstGeom>
          <a:noFill/>
          <a:ln w="12700" cap="sq">
            <a:noFill/>
            <a:miter lim="800000"/>
            <a:headEnd type="none" w="sm" len="sm"/>
            <a:tailEnd type="none" w="sm" len="sm"/>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23" name="Rectangle 7"/>
          <p:cNvSpPr>
            <a:spLocks noGrp="1" noChangeArrowheads="1"/>
          </p:cNvSpPr>
          <p:nvPr>
            <p:ph type="body" idx="1"/>
          </p:nvPr>
        </p:nvSpPr>
        <p:spPr bwMode="auto">
          <a:xfrm>
            <a:off x="1219200" y="1600200"/>
            <a:ext cx="7772400" cy="4495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4" name="Rectangle 8"/>
          <p:cNvSpPr>
            <a:spLocks noGrp="1" noChangeArrowheads="1"/>
          </p:cNvSpPr>
          <p:nvPr>
            <p:ph type="dt" sz="half" idx="2"/>
          </p:nvPr>
        </p:nvSpPr>
        <p:spPr bwMode="auto">
          <a:xfrm>
            <a:off x="1143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400"/>
            </a:lvl1pPr>
          </a:lstStyle>
          <a:p>
            <a:fld id="{544213AF-26F6-41FA-8D85-E2C5388D6E58}" type="datetimeFigureOut">
              <a:rPr lang="en-US" smtClean="0"/>
              <a:pPr/>
              <a:t>12/11/2021</a:t>
            </a:fld>
            <a:endParaRPr lang="en-US" sz="1000" dirty="0">
              <a:solidFill>
                <a:schemeClr val="tx1"/>
              </a:solidFill>
            </a:endParaRPr>
          </a:p>
        </p:txBody>
      </p:sp>
      <p:sp>
        <p:nvSpPr>
          <p:cNvPr id="9225" name="Rectangle 9"/>
          <p:cNvSpPr>
            <a:spLocks noGrp="1" noChangeArrowheads="1"/>
          </p:cNvSpPr>
          <p:nvPr>
            <p:ph type="ftr" sz="quarter" idx="3"/>
          </p:nvPr>
        </p:nvSpPr>
        <p:spPr bwMode="auto">
          <a:xfrm>
            <a:off x="3581400" y="64008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ctr">
              <a:defRPr sz="1400"/>
            </a:lvl1pPr>
          </a:lstStyle>
          <a:p>
            <a:pPr algn="r" eaLnBrk="1" latinLnBrk="0" hangingPunct="1"/>
            <a:endParaRPr kumimoji="0" lang="en-US" sz="1000" dirty="0">
              <a:solidFill>
                <a:schemeClr val="tx1"/>
              </a:solidFill>
            </a:endParaRPr>
          </a:p>
        </p:txBody>
      </p:sp>
      <p:sp>
        <p:nvSpPr>
          <p:cNvPr id="9226" name="Rectangle 10"/>
          <p:cNvSpPr>
            <a:spLocks noGrp="1" noChangeArrowheads="1"/>
          </p:cNvSpPr>
          <p:nvPr>
            <p:ph type="sldNum" sz="quarter" idx="4"/>
          </p:nvPr>
        </p:nvSpPr>
        <p:spPr bwMode="auto">
          <a:xfrm>
            <a:off x="7239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400"/>
            </a:lvl1pPr>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tx2"/>
        </a:buClr>
        <a:buSzPct val="90000"/>
        <a:buFont typeface="Symbol" pitchFamily="18"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213AF-26F6-41FA-8D85-E2C5388D6E58}" type="datetimeFigureOut">
              <a:rPr lang="en-US" smtClean="0"/>
              <a:pPr/>
              <a:t>12/11/2021</a:t>
            </a:fld>
            <a:endParaRPr lang="en-US" sz="1000" dirty="0">
              <a:solidFill>
                <a:schemeClr val="tx1"/>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213AF-26F6-41FA-8D85-E2C5388D6E58}" type="datetimeFigureOut">
              <a:rPr lang="en-US" smtClean="0"/>
              <a:pPr/>
              <a:t>12/11/2021</a:t>
            </a:fld>
            <a:endParaRPr lang="en-US" sz="1000" dirty="0">
              <a:solidFill>
                <a:schemeClr val="tx1"/>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sz="1000" dirty="0">
              <a:solidFill>
                <a:schemeClr val="tx1"/>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gif"/><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gi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61374_wallpaper28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p:txBody>
          <a:bodyPr>
            <a:normAutofit/>
          </a:bodyPr>
          <a:lstStyle/>
          <a:p>
            <a:r>
              <a:rPr lang="en-US" sz="8000" dirty="0" smtClean="0">
                <a:solidFill>
                  <a:srgbClr val="FFFF00"/>
                </a:solidFill>
                <a:latin typeface="Algerian" pitchFamily="82" charset="0"/>
              </a:rPr>
              <a:t>GOOD MORNING</a:t>
            </a:r>
            <a:endParaRPr lang="en-US" sz="8000" dirty="0">
              <a:solidFill>
                <a:srgbClr val="FFFF0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lstStyle/>
          <a:p>
            <a:r>
              <a:rPr lang="en-US" dirty="0"/>
              <a:t>Technical vs. creative supervision </a:t>
            </a:r>
          </a:p>
          <a:p>
            <a:r>
              <a:rPr lang="en-US" dirty="0" smtClean="0"/>
              <a:t>Co-operative </a:t>
            </a:r>
            <a:r>
              <a:rPr lang="en-US" dirty="0"/>
              <a:t>vs. authoritarian </a:t>
            </a:r>
          </a:p>
          <a:p>
            <a:r>
              <a:rPr lang="en-US" dirty="0" smtClean="0"/>
              <a:t> </a:t>
            </a:r>
            <a:r>
              <a:rPr lang="en-US" dirty="0"/>
              <a:t>Scientific vs. institutive </a:t>
            </a:r>
          </a:p>
          <a:p>
            <a:r>
              <a:rPr lang="en-US" dirty="0" smtClean="0"/>
              <a:t> </a:t>
            </a:r>
            <a:r>
              <a:rPr lang="en-US" dirty="0"/>
              <a:t>Task oriented vs. employee oriented </a:t>
            </a:r>
          </a:p>
          <a:p>
            <a:endParaRPr lang="en-US" dirty="0"/>
          </a:p>
        </p:txBody>
      </p:sp>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772400" y="0"/>
            <a:ext cx="1371600" cy="1645920"/>
          </a:xfrm>
          <a:prstGeom prst="rect">
            <a:avLst/>
          </a:prstGeom>
          <a:noFill/>
        </p:spPr>
      </p:pic>
      <p:sp>
        <p:nvSpPr>
          <p:cNvPr id="3" name="Content Placeholder 2"/>
          <p:cNvSpPr>
            <a:spLocks noGrp="1"/>
          </p:cNvSpPr>
          <p:nvPr>
            <p:ph idx="1"/>
          </p:nvPr>
        </p:nvSpPr>
        <p:spPr>
          <a:xfrm>
            <a:off x="457200" y="762000"/>
            <a:ext cx="8229600" cy="5364163"/>
          </a:xfrm>
        </p:spPr>
        <p:txBody>
          <a:bodyPr>
            <a:noAutofit/>
          </a:bodyPr>
          <a:lstStyle/>
          <a:p>
            <a:pPr algn="just"/>
            <a:r>
              <a:rPr lang="en-US" b="1" i="1" dirty="0"/>
              <a:t>Technical </a:t>
            </a:r>
            <a:r>
              <a:rPr lang="en-US" dirty="0"/>
              <a:t>– These are basic supervisory skills and which need to be trained – group discussion and conference .For example: techniques of service study, record construction, time study etc </a:t>
            </a:r>
            <a:r>
              <a:rPr lang="en-US" dirty="0" smtClean="0"/>
              <a:t>.</a:t>
            </a:r>
          </a:p>
          <a:p>
            <a:pPr algn="just"/>
            <a:r>
              <a:rPr lang="en-US" b="1" i="1" dirty="0" smtClean="0"/>
              <a:t>Creative-</a:t>
            </a:r>
            <a:r>
              <a:rPr lang="en-US" dirty="0" smtClean="0"/>
              <a:t>provides </a:t>
            </a:r>
            <a:r>
              <a:rPr lang="en-US" dirty="0"/>
              <a:t>maximum adaptation to the situ Ex. Instead of orientation period of two week for each new staff member, a variable plan in both contents and time according to the needs of each individual should formulated.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838200"/>
            <a:ext cx="8077200" cy="5287963"/>
          </a:xfrm>
        </p:spPr>
        <p:txBody>
          <a:bodyPr>
            <a:normAutofit/>
          </a:bodyPr>
          <a:lstStyle/>
          <a:p>
            <a:r>
              <a:rPr lang="en-US" sz="3600" b="1" i="1" dirty="0" smtClean="0"/>
              <a:t>Cooperative </a:t>
            </a:r>
            <a:r>
              <a:rPr lang="en-US" sz="3600" b="1" dirty="0" smtClean="0"/>
              <a:t>– </a:t>
            </a:r>
            <a:r>
              <a:rPr lang="en-US" sz="3600" dirty="0" smtClean="0"/>
              <a:t>full participation of each member of the group in planning, action and decision. </a:t>
            </a:r>
          </a:p>
          <a:p>
            <a:r>
              <a:rPr lang="en-US" sz="3600" b="1" i="1" dirty="0" smtClean="0"/>
              <a:t>Authorization</a:t>
            </a:r>
            <a:r>
              <a:rPr lang="en-US" sz="3600" b="1" dirty="0" smtClean="0"/>
              <a:t>: </a:t>
            </a:r>
            <a:r>
              <a:rPr lang="en-US" sz="3600" dirty="0" smtClean="0"/>
              <a:t>supervision responsibility centers entirely on the supervisor, with the staff following his / her orders. </a:t>
            </a:r>
          </a:p>
          <a:p>
            <a:pPr>
              <a:buNone/>
            </a:pPr>
            <a:r>
              <a:rPr lang="en-US" sz="3600" dirty="0" smtClean="0"/>
              <a:t>• Both are needed all to situation. </a:t>
            </a:r>
            <a:endParaRPr lang="en-US" sz="3600" dirty="0"/>
          </a:p>
        </p:txBody>
      </p:sp>
      <p:pic>
        <p:nvPicPr>
          <p:cNvPr id="4" name="Picture 6" descr="790545g0skdno5bt"/>
          <p:cNvPicPr>
            <a:picLocks noChangeAspect="1" noChangeArrowheads="1" noCrop="1"/>
          </p:cNvPicPr>
          <p:nvPr/>
        </p:nvPicPr>
        <p:blipFill>
          <a:blip r:embed="rId2" cstate="print"/>
          <a:srcRect/>
          <a:stretch>
            <a:fillRect/>
          </a:stretch>
        </p:blipFill>
        <p:spPr bwMode="auto">
          <a:xfrm>
            <a:off x="7467600" y="4419600"/>
            <a:ext cx="1905000" cy="2286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0"/>
            <a:ext cx="8229600" cy="5440363"/>
          </a:xfrm>
        </p:spPr>
        <p:txBody>
          <a:bodyPr>
            <a:normAutofit/>
          </a:bodyPr>
          <a:lstStyle/>
          <a:p>
            <a:r>
              <a:rPr lang="en-US" b="1" i="1" dirty="0"/>
              <a:t>Scientific supervision </a:t>
            </a:r>
            <a:r>
              <a:rPr lang="en-US" dirty="0"/>
              <a:t>– Relies on objective study and measurement than personal judgment / opinion. </a:t>
            </a:r>
            <a:r>
              <a:rPr lang="en-US" b="1" i="1" dirty="0" smtClean="0"/>
              <a:t>Institutive supervision: It</a:t>
            </a:r>
            <a:r>
              <a:rPr lang="en-US" dirty="0" smtClean="0"/>
              <a:t> needs to maintain IPR </a:t>
            </a:r>
          </a:p>
          <a:p>
            <a:r>
              <a:rPr lang="en-US" b="1" i="1" dirty="0" smtClean="0"/>
              <a:t>Task </a:t>
            </a:r>
            <a:r>
              <a:rPr lang="en-US" b="1" i="1" dirty="0"/>
              <a:t>oriented supervision </a:t>
            </a:r>
            <a:r>
              <a:rPr lang="en-US" dirty="0"/>
              <a:t>emphasize the task more than performer. </a:t>
            </a:r>
            <a:r>
              <a:rPr lang="en-US" b="1" i="1" dirty="0" smtClean="0"/>
              <a:t>Employee </a:t>
            </a:r>
            <a:r>
              <a:rPr lang="en-US" b="1" i="1" dirty="0"/>
              <a:t>oriented</a:t>
            </a:r>
            <a:r>
              <a:rPr lang="en-US" dirty="0"/>
              <a:t>: Supervisors are more concerned about worker staff their needs and welfare than assigned tasks</a:t>
            </a:r>
          </a:p>
          <a:p>
            <a:endParaRPr lang="en-US" dirty="0"/>
          </a:p>
        </p:txBody>
      </p:sp>
      <p:pic>
        <p:nvPicPr>
          <p:cNvPr id="4" name="Picture 6" descr="790545g0skdno5bt"/>
          <p:cNvPicPr>
            <a:picLocks noChangeAspect="1" noChangeArrowheads="1" noCrop="1"/>
          </p:cNvPicPr>
          <p:nvPr/>
        </p:nvPicPr>
        <p:blipFill>
          <a:blip r:embed="rId2" cstate="print"/>
          <a:srcRect/>
          <a:stretch>
            <a:fillRect/>
          </a:stretch>
        </p:blipFill>
        <p:spPr bwMode="auto">
          <a:xfrm>
            <a:off x="7239000" y="4724400"/>
            <a:ext cx="1905000" cy="2133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METHODS</a:t>
            </a:r>
            <a:endParaRPr lang="en-US" dirty="0"/>
          </a:p>
        </p:txBody>
      </p:sp>
      <p:graphicFrame>
        <p:nvGraphicFramePr>
          <p:cNvPr id="4" name="Content Placeholder 3"/>
          <p:cNvGraphicFramePr>
            <a:graphicFrameLocks noGrp="1"/>
          </p:cNvGraphicFramePr>
          <p:nvPr>
            <p:ph idx="1"/>
          </p:nvPr>
        </p:nvGraphicFramePr>
        <p:xfrm>
          <a:off x="914400" y="1295400"/>
          <a:ext cx="8229600" cy="4830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6" descr="790545g0skdno5bt"/>
          <p:cNvPicPr>
            <a:picLocks noChangeAspect="1" noChangeArrowheads="1" noCrop="1"/>
          </p:cNvPicPr>
          <p:nvPr/>
        </p:nvPicPr>
        <p:blipFill>
          <a:blip r:embed="rId7" cstate="print"/>
          <a:srcRect/>
          <a:stretch>
            <a:fillRect/>
          </a:stretch>
        </p:blipFill>
        <p:spPr bwMode="auto">
          <a:xfrm>
            <a:off x="7239000" y="0"/>
            <a:ext cx="1905000" cy="2286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
        <p:nvSpPr>
          <p:cNvPr id="2" name="Title 1"/>
          <p:cNvSpPr>
            <a:spLocks noGrp="1"/>
          </p:cNvSpPr>
          <p:nvPr>
            <p:ph type="title"/>
          </p:nvPr>
        </p:nvSpPr>
        <p:spPr/>
        <p:txBody>
          <a:bodyPr>
            <a:normAutofit fontScale="90000"/>
          </a:bodyPr>
          <a:lstStyle/>
          <a:p>
            <a:r>
              <a:rPr lang="en-US" b="1" dirty="0"/>
              <a:t>QUALITIES OF A GOOD SUPERVISOR</a:t>
            </a:r>
            <a:endParaRPr lang="en-US" dirty="0"/>
          </a:p>
        </p:txBody>
      </p:sp>
      <p:sp>
        <p:nvSpPr>
          <p:cNvPr id="3" name="Content Placeholder 2"/>
          <p:cNvSpPr>
            <a:spLocks noGrp="1"/>
          </p:cNvSpPr>
          <p:nvPr>
            <p:ph idx="1"/>
          </p:nvPr>
        </p:nvSpPr>
        <p:spPr>
          <a:xfrm>
            <a:off x="914400" y="1600200"/>
            <a:ext cx="8229600" cy="5257800"/>
          </a:xfrm>
        </p:spPr>
        <p:txBody>
          <a:bodyPr>
            <a:normAutofit fontScale="77500" lnSpcReduction="20000"/>
          </a:bodyPr>
          <a:lstStyle/>
          <a:p>
            <a:r>
              <a:rPr lang="en-US" sz="3600" dirty="0"/>
              <a:t>Trained person </a:t>
            </a:r>
          </a:p>
          <a:p>
            <a:pPr>
              <a:buNone/>
            </a:pPr>
            <a:r>
              <a:rPr lang="en-US" sz="3600" dirty="0"/>
              <a:t>• Understand the training background and ability of the supervised. </a:t>
            </a:r>
          </a:p>
          <a:p>
            <a:pPr>
              <a:buNone/>
            </a:pPr>
            <a:r>
              <a:rPr lang="en-US" sz="3600" dirty="0"/>
              <a:t>• Good knowledge, the local practice </a:t>
            </a:r>
          </a:p>
          <a:p>
            <a:pPr>
              <a:buNone/>
            </a:pPr>
            <a:r>
              <a:rPr lang="en-US" sz="3600" dirty="0"/>
              <a:t>• Good in health, skills in T.G &amp; PR/t have pleasing manner. </a:t>
            </a:r>
          </a:p>
          <a:p>
            <a:pPr>
              <a:buNone/>
            </a:pPr>
            <a:r>
              <a:rPr lang="en-US" sz="3600" dirty="0"/>
              <a:t>• Good listener. </a:t>
            </a:r>
          </a:p>
          <a:p>
            <a:pPr>
              <a:buNone/>
            </a:pPr>
            <a:r>
              <a:rPr lang="en-US" sz="3600" dirty="0"/>
              <a:t>• Supervisor should have leads </a:t>
            </a:r>
            <a:r>
              <a:rPr lang="en-US" sz="3600" dirty="0" smtClean="0"/>
              <a:t>exemplary </a:t>
            </a:r>
            <a:r>
              <a:rPr lang="en-US" sz="3600" dirty="0"/>
              <a:t>life </a:t>
            </a:r>
          </a:p>
          <a:p>
            <a:pPr>
              <a:buNone/>
            </a:pPr>
            <a:r>
              <a:rPr lang="en-US" sz="3600" dirty="0"/>
              <a:t>• Creative enthusiasm </a:t>
            </a:r>
          </a:p>
          <a:p>
            <a:pPr>
              <a:buNone/>
            </a:pPr>
            <a:r>
              <a:rPr lang="en-US" sz="3600" dirty="0"/>
              <a:t>• Just impartial human, tolerant and tactful </a:t>
            </a:r>
          </a:p>
          <a:p>
            <a:pPr>
              <a:buNone/>
            </a:pPr>
            <a:r>
              <a:rPr lang="en-US" sz="3600" dirty="0"/>
              <a:t>• Helpful </a:t>
            </a:r>
          </a:p>
          <a:p>
            <a:pPr>
              <a:buNone/>
            </a:pPr>
            <a:r>
              <a:rPr lang="en-US" sz="3600" dirty="0"/>
              <a:t>• Good power of judgment.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
        <p:nvSpPr>
          <p:cNvPr id="2" name="Title 1"/>
          <p:cNvSpPr>
            <a:spLocks noGrp="1"/>
          </p:cNvSpPr>
          <p:nvPr>
            <p:ph type="title"/>
          </p:nvPr>
        </p:nvSpPr>
        <p:spPr/>
        <p:txBody>
          <a:bodyPr/>
          <a:lstStyle/>
          <a:p>
            <a:r>
              <a:rPr lang="en-US" dirty="0" smtClean="0"/>
              <a:t>RESPONSIBILITIES</a:t>
            </a:r>
            <a:endParaRPr lang="en-US" dirty="0"/>
          </a:p>
        </p:txBody>
      </p:sp>
      <p:sp>
        <p:nvSpPr>
          <p:cNvPr id="3" name="Content Placeholder 2"/>
          <p:cNvSpPr>
            <a:spLocks noGrp="1"/>
          </p:cNvSpPr>
          <p:nvPr>
            <p:ph idx="1"/>
          </p:nvPr>
        </p:nvSpPr>
        <p:spPr/>
        <p:txBody>
          <a:bodyPr/>
          <a:lstStyle/>
          <a:p>
            <a:r>
              <a:rPr lang="en-US" dirty="0" smtClean="0"/>
              <a:t>In community health field , supervision of the nursing personnel is an important function of the community health nurse. </a:t>
            </a:r>
          </a:p>
          <a:p>
            <a:r>
              <a:rPr lang="en-US" dirty="0" smtClean="0"/>
              <a:t>The community health has changed from only preventive to preventive and curative medicine. Thus, its administration demands additional services for which the staff needs constant simulative guidance.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
        <p:nvSpPr>
          <p:cNvPr id="9218" name="Rectangle 2"/>
          <p:cNvSpPr>
            <a:spLocks noGrp="1" noChangeArrowheads="1"/>
          </p:cNvSpPr>
          <p:nvPr>
            <p:ph type="title"/>
          </p:nvPr>
        </p:nvSpPr>
        <p:spPr/>
        <p:txBody>
          <a:bodyPr/>
          <a:lstStyle/>
          <a:p>
            <a:r>
              <a:rPr lang="en-US" sz="2800" b="1" dirty="0"/>
              <a:t>Supervisory responsibilities- administration, planning, and development</a:t>
            </a:r>
            <a:r>
              <a:rPr lang="en-US" sz="4000" dirty="0"/>
              <a:t> </a:t>
            </a:r>
          </a:p>
        </p:txBody>
      </p:sp>
      <p:sp>
        <p:nvSpPr>
          <p:cNvPr id="9219" name="Rectangle 3"/>
          <p:cNvSpPr>
            <a:spLocks noGrp="1" noChangeArrowheads="1"/>
          </p:cNvSpPr>
          <p:nvPr>
            <p:ph type="body" idx="1"/>
          </p:nvPr>
        </p:nvSpPr>
        <p:spPr>
          <a:xfrm>
            <a:off x="914400" y="1600200"/>
            <a:ext cx="8229600" cy="4953000"/>
          </a:xfrm>
        </p:spPr>
        <p:txBody>
          <a:bodyPr/>
          <a:lstStyle/>
          <a:p>
            <a:pPr>
              <a:lnSpc>
                <a:spcPct val="90000"/>
              </a:lnSpc>
              <a:buClr>
                <a:srgbClr val="FF0000"/>
              </a:buClr>
              <a:buFont typeface="Wingdings" pitchFamily="2" charset="2"/>
              <a:buChar char="ü"/>
            </a:pPr>
            <a:r>
              <a:rPr lang="en-US" sz="2800" dirty="0"/>
              <a:t>Development of policies, standing instruction, manual of procedures in consultation with senior field staff  and medical officer. </a:t>
            </a:r>
          </a:p>
          <a:p>
            <a:pPr>
              <a:lnSpc>
                <a:spcPct val="90000"/>
              </a:lnSpc>
              <a:buClr>
                <a:srgbClr val="FF0000"/>
              </a:buClr>
              <a:buFont typeface="Wingdings" pitchFamily="2" charset="2"/>
              <a:buChar char="ü"/>
            </a:pPr>
            <a:r>
              <a:rPr lang="en-US" sz="2800" dirty="0"/>
              <a:t>Periodic appraisal or nursing and midwifery procedures and techniques to determine scientific soundness and practicability. </a:t>
            </a:r>
          </a:p>
          <a:p>
            <a:pPr>
              <a:lnSpc>
                <a:spcPct val="90000"/>
              </a:lnSpc>
              <a:buClr>
                <a:srgbClr val="FF0000"/>
              </a:buClr>
              <a:buFont typeface="Wingdings" pitchFamily="2" charset="2"/>
              <a:buChar char="ü"/>
            </a:pPr>
            <a:r>
              <a:rPr lang="en-US" sz="2800" dirty="0"/>
              <a:t>Periodic appraisal and revision of policies, and regulations of the agency</a:t>
            </a:r>
          </a:p>
          <a:p>
            <a:pPr>
              <a:lnSpc>
                <a:spcPct val="90000"/>
              </a:lnSpc>
              <a:buClr>
                <a:srgbClr val="FF0000"/>
              </a:buClr>
              <a:buFont typeface="Wingdings" pitchFamily="2" charset="2"/>
              <a:buChar char="ü"/>
            </a:pPr>
            <a:r>
              <a:rPr lang="en-US" sz="2800" dirty="0"/>
              <a:t>Study of office routines, record system and registers with view to establishing simple and effective method of operation.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790545g0skdno5bt"/>
          <p:cNvPicPr>
            <a:picLocks noChangeAspect="1" noChangeArrowheads="1" noCrop="1"/>
          </p:cNvPicPr>
          <p:nvPr/>
        </p:nvPicPr>
        <p:blipFill>
          <a:blip r:embed="rId2" cstate="print"/>
          <a:srcRect/>
          <a:stretch>
            <a:fillRect/>
          </a:stretch>
        </p:blipFill>
        <p:spPr bwMode="auto">
          <a:xfrm>
            <a:off x="7239000" y="0"/>
            <a:ext cx="1905000" cy="2286000"/>
          </a:xfrm>
          <a:prstGeom prst="rect">
            <a:avLst/>
          </a:prstGeom>
          <a:noFill/>
        </p:spPr>
      </p:pic>
      <p:sp>
        <p:nvSpPr>
          <p:cNvPr id="6" name="Title 5"/>
          <p:cNvSpPr>
            <a:spLocks noGrp="1"/>
          </p:cNvSpPr>
          <p:nvPr>
            <p:ph type="title"/>
          </p:nvPr>
        </p:nvSpPr>
        <p:spPr/>
        <p:txBody>
          <a:bodyPr/>
          <a:lstStyle/>
          <a:p>
            <a:r>
              <a:rPr lang="en-US" dirty="0" err="1" smtClean="0"/>
              <a:t>Contd</a:t>
            </a:r>
            <a:r>
              <a:rPr lang="en-US" dirty="0" smtClean="0"/>
              <a:t>…</a:t>
            </a:r>
            <a:endParaRPr lang="en-US" dirty="0"/>
          </a:p>
        </p:txBody>
      </p:sp>
      <p:sp>
        <p:nvSpPr>
          <p:cNvPr id="10243" name="Rectangle 3"/>
          <p:cNvSpPr>
            <a:spLocks noGrp="1" noChangeArrowheads="1"/>
          </p:cNvSpPr>
          <p:nvPr>
            <p:ph idx="1"/>
          </p:nvPr>
        </p:nvSpPr>
        <p:spPr/>
        <p:txBody>
          <a:bodyPr/>
          <a:lstStyle/>
          <a:p>
            <a:pPr>
              <a:buClr>
                <a:srgbClr val="FF0000"/>
              </a:buClr>
              <a:buFont typeface="Wingdings" pitchFamily="2" charset="2"/>
              <a:buChar char="ü"/>
            </a:pPr>
            <a:r>
              <a:rPr lang="en-US" sz="2800" dirty="0"/>
              <a:t>Assistant with the recruitment and selection of staff if it is not done at the state level. </a:t>
            </a:r>
          </a:p>
          <a:p>
            <a:pPr>
              <a:buClr>
                <a:srgbClr val="FF0000"/>
              </a:buClr>
              <a:buFont typeface="Wingdings" pitchFamily="2" charset="2"/>
              <a:buChar char="ü"/>
            </a:pPr>
            <a:r>
              <a:rPr lang="en-US" sz="2800" dirty="0"/>
              <a:t>Liaison between the nursing staff and administration. </a:t>
            </a:r>
          </a:p>
          <a:p>
            <a:pPr>
              <a:buClr>
                <a:srgbClr val="FF0000"/>
              </a:buClr>
              <a:buFont typeface="Wingdings" pitchFamily="2" charset="2"/>
              <a:buChar char="ü"/>
            </a:pPr>
            <a:r>
              <a:rPr lang="en-US" sz="2800" dirty="0"/>
              <a:t>Assistant in development of new programmes and budget based on need. </a:t>
            </a:r>
          </a:p>
          <a:p>
            <a:pPr>
              <a:buClr>
                <a:srgbClr val="FF0000"/>
              </a:buClr>
              <a:buFont typeface="Wingdings" pitchFamily="2" charset="2"/>
              <a:buChar char="ü"/>
            </a:pPr>
            <a:r>
              <a:rPr lang="en-US" sz="2800" dirty="0"/>
              <a:t> Assistant in overall planning of health planning of health programme, particularly to nursing service</a:t>
            </a:r>
          </a:p>
          <a:p>
            <a:pPr>
              <a:buClr>
                <a:srgbClr val="FF0000"/>
              </a:buClr>
              <a:buFont typeface="Wingdings" pitchFamily="2" charset="2"/>
              <a:buChar char="ü"/>
            </a:pPr>
            <a:r>
              <a:rPr lang="en-US" sz="2800" dirty="0"/>
              <a:t>Assistant in providing adequate supplies and equipment for safe and economic nursing procedures.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Contd..</a:t>
            </a:r>
            <a:endParaRPr lang="en-US" dirty="0"/>
          </a:p>
        </p:txBody>
      </p:sp>
      <p:sp>
        <p:nvSpPr>
          <p:cNvPr id="11267" name="Rectangle 3"/>
          <p:cNvSpPr>
            <a:spLocks noGrp="1" noChangeArrowheads="1"/>
          </p:cNvSpPr>
          <p:nvPr>
            <p:ph idx="1"/>
          </p:nvPr>
        </p:nvSpPr>
        <p:spPr/>
        <p:txBody>
          <a:bodyPr/>
          <a:lstStyle/>
          <a:p>
            <a:pPr>
              <a:buClr>
                <a:schemeClr val="tx1"/>
              </a:buClr>
              <a:buFont typeface="Wingdings" pitchFamily="2" charset="2"/>
              <a:buChar char="ü"/>
            </a:pPr>
            <a:r>
              <a:rPr lang="en-US" dirty="0"/>
              <a:t>Assistance in providing safe and secure </a:t>
            </a:r>
            <a:r>
              <a:rPr lang="en-US" dirty="0" smtClean="0"/>
              <a:t>accommodation </a:t>
            </a:r>
            <a:r>
              <a:rPr lang="en-US" dirty="0"/>
              <a:t>for nursing staff</a:t>
            </a:r>
          </a:p>
          <a:p>
            <a:pPr>
              <a:buClr>
                <a:schemeClr val="tx1"/>
              </a:buClr>
              <a:buFont typeface="Wingdings" pitchFamily="2" charset="2"/>
              <a:buChar char="ü"/>
            </a:pPr>
            <a:r>
              <a:rPr lang="en-US" dirty="0"/>
              <a:t>Assistance in the planning and arranging for staff health programme </a:t>
            </a:r>
          </a:p>
        </p:txBody>
      </p:sp>
      <p:pic>
        <p:nvPicPr>
          <p:cNvPr id="3"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362200" y="3200400"/>
            <a:ext cx="5257800" cy="2116138"/>
          </a:xfrm>
        </p:spPr>
        <p:txBody>
          <a:bodyPr/>
          <a:lstStyle/>
          <a:p>
            <a:r>
              <a:rPr lang="en-US" dirty="0" smtClean="0">
                <a:solidFill>
                  <a:srgbClr val="002060"/>
                </a:solidFill>
                <a:latin typeface="Arial Black" pitchFamily="34" charset="0"/>
              </a:rPr>
              <a:t>SUPERVISION</a:t>
            </a:r>
            <a:endParaRPr lang="en-US" dirty="0">
              <a:solidFill>
                <a:srgbClr val="002060"/>
              </a:solidFill>
              <a:latin typeface="Arial Black" pitchFamily="34" charset="0"/>
            </a:endParaRPr>
          </a:p>
        </p:txBody>
      </p:sp>
      <p:sp>
        <p:nvSpPr>
          <p:cNvPr id="3" name="Subtitle 2"/>
          <p:cNvSpPr>
            <a:spLocks noGrp="1"/>
          </p:cNvSpPr>
          <p:nvPr>
            <p:ph type="subTitle" sz="quarter" idx="1"/>
          </p:nvPr>
        </p:nvSpPr>
        <p:spPr>
          <a:xfrm>
            <a:off x="2667000" y="4953000"/>
            <a:ext cx="6400800" cy="1752600"/>
          </a:xfrm>
        </p:spPr>
        <p:txBody>
          <a:bodyPr/>
          <a:lstStyle/>
          <a:p>
            <a:r>
              <a:rPr lang="en-US" dirty="0" smtClean="0"/>
              <a:t>By</a:t>
            </a:r>
          </a:p>
          <a:p>
            <a:r>
              <a:rPr lang="en-US" dirty="0" smtClean="0"/>
              <a:t>VINITHA DAVID V</a:t>
            </a:r>
            <a:endParaRPr lang="en-US" dirty="0"/>
          </a:p>
        </p:txBody>
      </p:sp>
      <p:pic>
        <p:nvPicPr>
          <p:cNvPr id="4" name="Picture 6" descr="790545g0skdno5bt"/>
          <p:cNvPicPr>
            <a:picLocks noChangeAspect="1" noChangeArrowheads="1" noCrop="1"/>
          </p:cNvPicPr>
          <p:nvPr/>
        </p:nvPicPr>
        <p:blipFill>
          <a:blip r:embed="rId2" cstate="print"/>
          <a:srcRect/>
          <a:stretch>
            <a:fillRect/>
          </a:stretch>
        </p:blipFill>
        <p:spPr bwMode="auto">
          <a:xfrm>
            <a:off x="0" y="1600200"/>
            <a:ext cx="1905000" cy="2286000"/>
          </a:xfrm>
          <a:prstGeom prst="rect">
            <a:avLst/>
          </a:prstGeom>
          <a:noFill/>
        </p:spPr>
      </p:pic>
      <p:sp>
        <p:nvSpPr>
          <p:cNvPr id="6" name="AutoShape 4" descr="Supervision Images, Stock Photos &amp;amp; Vectors | Shutterstoc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COMMUNITY\Desktop\corporate-control-boss-hand-holding-260nw-1940811172.jpg"/>
          <p:cNvPicPr>
            <a:picLocks noChangeAspect="1" noChangeArrowheads="1"/>
          </p:cNvPicPr>
          <p:nvPr/>
        </p:nvPicPr>
        <p:blipFill rotWithShape="1">
          <a:blip r:embed="rId3">
            <a:extLst>
              <a:ext uri="{28A0092B-C50C-407E-A947-70E740481C1C}">
                <a14:useLocalDpi xmlns:a14="http://schemas.microsoft.com/office/drawing/2010/main" val="0"/>
              </a:ext>
            </a:extLst>
          </a:blip>
          <a:srcRect b="8147"/>
          <a:stretch/>
        </p:blipFill>
        <p:spPr bwMode="auto">
          <a:xfrm>
            <a:off x="2514600" y="457200"/>
            <a:ext cx="5638800" cy="3276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
        <p:nvSpPr>
          <p:cNvPr id="23554" name="Rectangle 2"/>
          <p:cNvSpPr>
            <a:spLocks noGrp="1" noChangeArrowheads="1"/>
          </p:cNvSpPr>
          <p:nvPr>
            <p:ph type="title"/>
          </p:nvPr>
        </p:nvSpPr>
        <p:spPr/>
        <p:txBody>
          <a:bodyPr/>
          <a:lstStyle/>
          <a:p>
            <a:r>
              <a:rPr lang="en-US" sz="2800" b="1"/>
              <a:t>Planning the supervisory programme: </a:t>
            </a:r>
            <a:br>
              <a:rPr lang="en-US" sz="2800" b="1"/>
            </a:br>
            <a:endParaRPr lang="en-US" sz="2800" b="1"/>
          </a:p>
        </p:txBody>
      </p:sp>
      <p:sp>
        <p:nvSpPr>
          <p:cNvPr id="23555" name="Rectangle 3"/>
          <p:cNvSpPr>
            <a:spLocks noGrp="1" noChangeArrowheads="1"/>
          </p:cNvSpPr>
          <p:nvPr>
            <p:ph idx="1"/>
          </p:nvPr>
        </p:nvSpPr>
        <p:spPr/>
        <p:txBody>
          <a:bodyPr/>
          <a:lstStyle/>
          <a:p>
            <a:r>
              <a:rPr lang="en-US" b="1" dirty="0"/>
              <a:t>Steps: </a:t>
            </a:r>
            <a:r>
              <a:rPr lang="en-US" b="1" dirty="0" smtClean="0"/>
              <a:t>-</a:t>
            </a:r>
            <a:endParaRPr lang="en-US" b="1" dirty="0"/>
          </a:p>
          <a:p>
            <a:pPr>
              <a:buClr>
                <a:srgbClr val="0000FF"/>
              </a:buClr>
              <a:buFont typeface="Wingdings" pitchFamily="2" charset="2"/>
              <a:buChar char="§"/>
            </a:pPr>
            <a:r>
              <a:rPr lang="en-US" dirty="0"/>
              <a:t>Definition of the job to be done </a:t>
            </a:r>
          </a:p>
          <a:p>
            <a:pPr>
              <a:buClr>
                <a:srgbClr val="0000FF"/>
              </a:buClr>
              <a:buFont typeface="Wingdings" pitchFamily="2" charset="2"/>
              <a:buChar char="§"/>
            </a:pPr>
            <a:r>
              <a:rPr lang="en-US" dirty="0"/>
              <a:t>Selection and organization of supervisory activities </a:t>
            </a:r>
          </a:p>
          <a:p>
            <a:pPr>
              <a:buClr>
                <a:srgbClr val="0000FF"/>
              </a:buClr>
              <a:buFont typeface="Wingdings" pitchFamily="2" charset="2"/>
              <a:buChar char="§"/>
            </a:pPr>
            <a:r>
              <a:rPr lang="en-US" dirty="0"/>
              <a:t>Anticipation of difficulties </a:t>
            </a:r>
          </a:p>
          <a:p>
            <a:pPr>
              <a:buClr>
                <a:srgbClr val="0000FF"/>
              </a:buClr>
              <a:buFont typeface="Wingdings" pitchFamily="2" charset="2"/>
              <a:buChar char="§"/>
            </a:pPr>
            <a:r>
              <a:rPr lang="en-US" dirty="0"/>
              <a:t>Establishment of criteria for evaluation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
            </a:r>
            <a:br>
              <a:rPr lang="en-US" b="1" dirty="0" smtClean="0">
                <a:solidFill>
                  <a:schemeClr val="tx1"/>
                </a:solidFill>
              </a:rPr>
            </a:br>
            <a:r>
              <a:rPr lang="en-US" sz="3200" b="1" dirty="0" smtClean="0">
                <a:solidFill>
                  <a:schemeClr val="tx1"/>
                </a:solidFill>
              </a:rPr>
              <a:t>SUPERVISION </a:t>
            </a:r>
            <a:r>
              <a:rPr lang="en-US" sz="3200" b="1" dirty="0">
                <a:solidFill>
                  <a:schemeClr val="tx1"/>
                </a:solidFill>
              </a:rPr>
              <a:t>PROBLEMS IN </a:t>
            </a:r>
            <a:r>
              <a:rPr lang="en-US" sz="3200" b="1" dirty="0" smtClean="0">
                <a:solidFill>
                  <a:schemeClr val="tx1"/>
                </a:solidFill>
              </a:rPr>
              <a:t> COMMUNITY NURSING </a:t>
            </a:r>
            <a:r>
              <a:rPr lang="en-US" sz="3200" b="1" dirty="0">
                <a:solidFill>
                  <a:schemeClr val="tx1"/>
                </a:solidFill>
              </a:rPr>
              <a:t>SERVIC</a:t>
            </a:r>
            <a:r>
              <a:rPr lang="en-US" sz="3200" dirty="0">
                <a:solidFill>
                  <a:schemeClr val="tx1"/>
                </a:solidFill>
              </a:rPr>
              <a:t>E</a:t>
            </a:r>
            <a:r>
              <a:rPr lang="en-US" dirty="0"/>
              <a:t/>
            </a:r>
            <a:br>
              <a:rPr lang="en-US" dirty="0"/>
            </a:br>
            <a:endParaRPr lang="en-US" dirty="0"/>
          </a:p>
        </p:txBody>
      </p:sp>
      <p:sp>
        <p:nvSpPr>
          <p:cNvPr id="3" name="Content Placeholder 2"/>
          <p:cNvSpPr>
            <a:spLocks noGrp="1"/>
          </p:cNvSpPr>
          <p:nvPr>
            <p:ph idx="1"/>
          </p:nvPr>
        </p:nvSpPr>
        <p:spPr>
          <a:xfrm>
            <a:off x="1295400" y="1752600"/>
            <a:ext cx="7620000" cy="4876800"/>
          </a:xfrm>
        </p:spPr>
        <p:txBody>
          <a:bodyPr/>
          <a:lstStyle/>
          <a:p>
            <a:pPr algn="just"/>
            <a:r>
              <a:rPr lang="en-US" dirty="0" smtClean="0"/>
              <a:t>Shortage </a:t>
            </a:r>
            <a:r>
              <a:rPr lang="en-US" dirty="0"/>
              <a:t>of nursing personnel. </a:t>
            </a:r>
          </a:p>
          <a:p>
            <a:pPr algn="just"/>
            <a:r>
              <a:rPr lang="en-US" dirty="0" smtClean="0"/>
              <a:t>Individual </a:t>
            </a:r>
            <a:r>
              <a:rPr lang="en-US" dirty="0"/>
              <a:t>differences among personnel </a:t>
            </a:r>
            <a:endParaRPr lang="en-US" dirty="0" smtClean="0"/>
          </a:p>
          <a:p>
            <a:r>
              <a:rPr lang="en-US" dirty="0" smtClean="0"/>
              <a:t>Lack </a:t>
            </a:r>
            <a:r>
              <a:rPr lang="en-US" dirty="0"/>
              <a:t>of information, insight and understanding of changes and developments </a:t>
            </a:r>
            <a:endParaRPr lang="en-US" dirty="0" smtClean="0"/>
          </a:p>
          <a:p>
            <a:r>
              <a:rPr lang="en-US" dirty="0" smtClean="0"/>
              <a:t>Lack </a:t>
            </a:r>
            <a:r>
              <a:rPr lang="en-US" dirty="0"/>
              <a:t>of clearly defined assignments, multiple responsibility and lack of </a:t>
            </a:r>
            <a:r>
              <a:rPr lang="en-US" dirty="0" smtClean="0"/>
              <a:t>planning</a:t>
            </a:r>
            <a:endParaRPr lang="en-US" dirty="0"/>
          </a:p>
        </p:txBody>
      </p:sp>
    </p:spTree>
    <p:extLst>
      <p:ext uri="{BB962C8B-B14F-4D97-AF65-F5344CB8AC3E}">
        <p14:creationId xmlns:p14="http://schemas.microsoft.com/office/powerpoint/2010/main" val="1381115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PERFORM PICTURES\CLIPART_OF_16486_SMJP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6" y="0"/>
            <a:ext cx="91417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590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1600" y="457200"/>
            <a:ext cx="7772400" cy="7086600"/>
          </a:xfrm>
        </p:spPr>
        <p:txBody>
          <a:bodyPr/>
          <a:lstStyle/>
          <a:p>
            <a:pPr>
              <a:buFont typeface="Wingdings" pitchFamily="2" charset="2"/>
              <a:buChar char="q"/>
            </a:pPr>
            <a:r>
              <a:rPr lang="en-US" dirty="0" smtClean="0">
                <a:solidFill>
                  <a:srgbClr val="FF0000"/>
                </a:solidFill>
                <a:latin typeface="Algerian" pitchFamily="82" charset="0"/>
              </a:rPr>
              <a:t>SUPERVISORY RESPONSIBILITIES OF CHN IN:</a:t>
            </a:r>
            <a:r>
              <a:rPr lang="en-US" dirty="0" smtClean="0">
                <a:solidFill>
                  <a:srgbClr val="FF0000"/>
                </a:solidFill>
              </a:rPr>
              <a:t/>
            </a:r>
            <a:br>
              <a:rPr lang="en-US" dirty="0" smtClean="0">
                <a:solidFill>
                  <a:srgbClr val="FF0000"/>
                </a:solidFill>
              </a:rPr>
            </a:br>
            <a:r>
              <a:rPr lang="en-US" dirty="0" smtClean="0">
                <a:solidFill>
                  <a:srgbClr val="FF0000"/>
                </a:solidFill>
              </a:rPr>
              <a:t> - </a:t>
            </a:r>
            <a:r>
              <a:rPr lang="en-US" dirty="0" smtClean="0">
                <a:solidFill>
                  <a:srgbClr val="002060"/>
                </a:solidFill>
              </a:rPr>
              <a:t>Improving staff morale </a:t>
            </a:r>
            <a:br>
              <a:rPr lang="en-US" dirty="0" smtClean="0">
                <a:solidFill>
                  <a:srgbClr val="002060"/>
                </a:solidFill>
              </a:rPr>
            </a:br>
            <a:r>
              <a:rPr lang="en-US" dirty="0" smtClean="0">
                <a:solidFill>
                  <a:srgbClr val="002060"/>
                </a:solidFill>
              </a:rPr>
              <a:t> - Evaluation off staff </a:t>
            </a:r>
            <a:br>
              <a:rPr lang="en-US" dirty="0" smtClean="0">
                <a:solidFill>
                  <a:srgbClr val="002060"/>
                </a:solidFill>
              </a:rPr>
            </a:br>
            <a:r>
              <a:rPr lang="en-US" dirty="0" smtClean="0">
                <a:solidFill>
                  <a:srgbClr val="002060"/>
                </a:solidFill>
              </a:rPr>
              <a:t> - record supervision</a:t>
            </a: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772400" cy="1206500"/>
          </a:xfrm>
        </p:spPr>
        <p:txBody>
          <a:bodyPr/>
          <a:lstStyle/>
          <a:p>
            <a:r>
              <a:rPr lang="en-US" dirty="0" smtClean="0"/>
              <a:t>Methods to improve Staff Morale</a:t>
            </a:r>
            <a:endParaRPr lang="en-US" dirty="0"/>
          </a:p>
        </p:txBody>
      </p:sp>
      <p:graphicFrame>
        <p:nvGraphicFramePr>
          <p:cNvPr id="3" name="Content Placeholder 3"/>
          <p:cNvGraphicFramePr>
            <a:graphicFrameLocks/>
          </p:cNvGraphicFramePr>
          <p:nvPr/>
        </p:nvGraphicFramePr>
        <p:xfrm>
          <a:off x="914400" y="762000"/>
          <a:ext cx="8229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762000"/>
          </a:xfrm>
        </p:spPr>
        <p:txBody>
          <a:bodyPr/>
          <a:lstStyle/>
          <a:p>
            <a:r>
              <a:rPr lang="en-US" sz="3200" b="1" dirty="0" smtClean="0"/>
              <a:t>           Consultation</a:t>
            </a:r>
            <a:r>
              <a:rPr lang="en-US" dirty="0" smtClean="0"/>
              <a:t> </a:t>
            </a:r>
            <a:endParaRPr lang="en-US" dirty="0"/>
          </a:p>
        </p:txBody>
      </p:sp>
      <p:sp>
        <p:nvSpPr>
          <p:cNvPr id="5123" name="Rectangle 3"/>
          <p:cNvSpPr>
            <a:spLocks noGrp="1" noChangeArrowheads="1"/>
          </p:cNvSpPr>
          <p:nvPr>
            <p:ph idx="1"/>
          </p:nvPr>
        </p:nvSpPr>
        <p:spPr>
          <a:xfrm>
            <a:off x="914400" y="914400"/>
            <a:ext cx="7924800" cy="5135563"/>
          </a:xfrm>
        </p:spPr>
        <p:txBody>
          <a:bodyPr/>
          <a:lstStyle/>
          <a:p>
            <a:pPr algn="just">
              <a:lnSpc>
                <a:spcPct val="90000"/>
              </a:lnSpc>
            </a:pPr>
            <a:r>
              <a:rPr lang="en-US" dirty="0"/>
              <a:t>To be most useful in the community nursing agency, the clinical specialist must be well grounded in concepts of consultation. </a:t>
            </a:r>
          </a:p>
          <a:p>
            <a:pPr algn="just">
              <a:lnSpc>
                <a:spcPct val="90000"/>
              </a:lnSpc>
            </a:pPr>
            <a:r>
              <a:rPr lang="en-US" dirty="0"/>
              <a:t>Consultation methods are helpful in supervisory practice. Consultation like supervision provides for the job to get done through others, but the consultant doesn't have the authority to follow up that accompanies the supervisory or administrative role. </a:t>
            </a:r>
          </a:p>
          <a:p>
            <a:pPr algn="just">
              <a:lnSpc>
                <a:spcPct val="90000"/>
              </a:lnSpc>
            </a:pPr>
            <a:r>
              <a:rPr lang="en-US" dirty="0"/>
              <a:t>The consultant can only advice and suggest method for intervention with in the agency system.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219200" y="381000"/>
            <a:ext cx="7696200" cy="6477000"/>
          </a:xfrm>
        </p:spPr>
        <p:txBody>
          <a:bodyPr/>
          <a:lstStyle/>
          <a:p>
            <a:pPr algn="just">
              <a:buClr>
                <a:schemeClr val="tx1"/>
              </a:buClr>
              <a:buFontTx/>
              <a:buBlip>
                <a:blip r:embed="rId2"/>
              </a:buBlip>
            </a:pPr>
            <a:r>
              <a:rPr lang="en-US" sz="2800" dirty="0"/>
              <a:t>Consultation is a co-operative problem solving method. </a:t>
            </a:r>
          </a:p>
          <a:p>
            <a:pPr algn="just">
              <a:buClr>
                <a:schemeClr val="tx1"/>
              </a:buClr>
              <a:buFontTx/>
              <a:buBlip>
                <a:blip r:embed="rId2"/>
              </a:buBlip>
            </a:pPr>
            <a:r>
              <a:rPr lang="en-US" sz="2800" dirty="0"/>
              <a:t>The consultant serve as several function including analyzing the issues, facilitating change, serving as an outside resource, and providing education. </a:t>
            </a:r>
          </a:p>
          <a:p>
            <a:pPr algn="just">
              <a:buClr>
                <a:schemeClr val="tx1"/>
              </a:buClr>
              <a:buFontTx/>
              <a:buBlip>
                <a:blip r:embed="rId2"/>
              </a:buBlip>
            </a:pPr>
            <a:r>
              <a:rPr lang="en-US" sz="2800" dirty="0"/>
              <a:t>In  community health agencies, consultation frequently focuses on management rather than clinical issues, although that is changing </a:t>
            </a:r>
          </a:p>
          <a:p>
            <a:pPr algn="just">
              <a:buClr>
                <a:schemeClr val="tx1"/>
              </a:buClr>
              <a:buFontTx/>
              <a:buBlip>
                <a:blip r:embed="rId2"/>
              </a:buBlip>
            </a:pPr>
            <a:r>
              <a:rPr lang="en-US" sz="2800" dirty="0"/>
              <a:t>Consultation is essential for nurse, because of the complexity of care to day and the great need for data gathering and decision making.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1143000" y="304800"/>
            <a:ext cx="8001000" cy="6126163"/>
          </a:xfrm>
        </p:spPr>
        <p:txBody>
          <a:bodyPr/>
          <a:lstStyle/>
          <a:p>
            <a:pPr algn="just"/>
            <a:r>
              <a:rPr lang="en-US" dirty="0"/>
              <a:t>The use of consulting for therapeutic assistance but not for direct intervention will accelerate in community nursing service because of change in delivery of health care. </a:t>
            </a:r>
          </a:p>
          <a:p>
            <a:pPr algn="just"/>
            <a:r>
              <a:rPr lang="en-US" dirty="0"/>
              <a:t>The wise choice and efficient use of a consultation will provide greater depth of care for the patient by helping the staff member to be off greater help. </a:t>
            </a:r>
          </a:p>
          <a:p>
            <a:pPr algn="just">
              <a:buFontTx/>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600" dirty="0"/>
              <a:t>Individual conference and </a:t>
            </a:r>
            <a:r>
              <a:rPr lang="en-US" sz="3600" dirty="0" smtClean="0"/>
              <a:t>counseling</a:t>
            </a:r>
            <a:r>
              <a:rPr lang="en-US" dirty="0" smtClean="0"/>
              <a:t> </a:t>
            </a:r>
            <a:endParaRPr lang="en-US" dirty="0"/>
          </a:p>
        </p:txBody>
      </p:sp>
      <p:sp>
        <p:nvSpPr>
          <p:cNvPr id="12291" name="Rectangle 3"/>
          <p:cNvSpPr>
            <a:spLocks noGrp="1" noChangeArrowheads="1"/>
          </p:cNvSpPr>
          <p:nvPr>
            <p:ph idx="1"/>
          </p:nvPr>
        </p:nvSpPr>
        <p:spPr/>
        <p:txBody>
          <a:bodyPr/>
          <a:lstStyle/>
          <a:p>
            <a:pPr algn="just"/>
            <a:r>
              <a:rPr lang="en-US" sz="2800" dirty="0"/>
              <a:t>Individual conference provides plenty of chances for staff guidance and teaching. They may help the staff to clarify some of the points observed or action taken during home visit. They also establish good supervisor –nurse relationship and provide the supervisor an opportunity to present new ideas and advice.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1143000" y="533400"/>
            <a:ext cx="7543800" cy="5592763"/>
          </a:xfrm>
        </p:spPr>
        <p:txBody>
          <a:bodyPr/>
          <a:lstStyle/>
          <a:p>
            <a:pPr>
              <a:buFontTx/>
              <a:buNone/>
            </a:pPr>
            <a:r>
              <a:rPr lang="en-US" dirty="0"/>
              <a:t>They may be conducted:</a:t>
            </a:r>
          </a:p>
          <a:p>
            <a:pPr>
              <a:buClr>
                <a:srgbClr val="FF0000"/>
              </a:buClr>
              <a:buFont typeface="Wingdings" pitchFamily="2" charset="2"/>
              <a:buChar char="Ø"/>
            </a:pPr>
            <a:r>
              <a:rPr lang="en-US" dirty="0"/>
              <a:t>Before home visit </a:t>
            </a:r>
          </a:p>
          <a:p>
            <a:pPr>
              <a:buClr>
                <a:srgbClr val="FF0000"/>
              </a:buClr>
              <a:buFont typeface="Wingdings" pitchFamily="2" charset="2"/>
              <a:buChar char="Ø"/>
            </a:pPr>
            <a:r>
              <a:rPr lang="en-US" dirty="0"/>
              <a:t>Following field visit </a:t>
            </a:r>
          </a:p>
          <a:p>
            <a:pPr>
              <a:buClr>
                <a:srgbClr val="FF0000"/>
              </a:buClr>
              <a:buFont typeface="Wingdings" pitchFamily="2" charset="2"/>
              <a:buChar char="Ø"/>
            </a:pPr>
            <a:r>
              <a:rPr lang="en-US" dirty="0"/>
              <a:t>Before and after a problem located </a:t>
            </a:r>
          </a:p>
          <a:p>
            <a:pPr>
              <a:buClr>
                <a:srgbClr val="FF0000"/>
              </a:buClr>
              <a:buFont typeface="Wingdings" pitchFamily="2" charset="2"/>
              <a:buChar char="Ø"/>
            </a:pPr>
            <a:r>
              <a:rPr lang="en-US" dirty="0"/>
              <a:t>Following record scrutiny </a:t>
            </a:r>
          </a:p>
          <a:p>
            <a:pPr>
              <a:buClr>
                <a:srgbClr val="FF0000"/>
              </a:buClr>
              <a:buFont typeface="Wingdings" pitchFamily="2" charset="2"/>
              <a:buChar char="Ø"/>
            </a:pPr>
            <a:r>
              <a:rPr lang="en-US" dirty="0"/>
              <a:t>Following evaluation of staff work </a:t>
            </a:r>
          </a:p>
          <a:p>
            <a:pPr>
              <a:buClr>
                <a:srgbClr val="FF0000"/>
              </a:buClr>
              <a:buFont typeface="Wingdings" pitchFamily="2" charset="2"/>
              <a:buChar char="Ø"/>
            </a:pPr>
            <a:r>
              <a:rPr lang="en-US" dirty="0"/>
              <a:t>When staff ask for help </a:t>
            </a:r>
          </a:p>
          <a:p>
            <a:pPr>
              <a:buClr>
                <a:srgbClr val="FF0000"/>
              </a:buClr>
              <a:buFont typeface="Wingdings" pitchFamily="2" charset="2"/>
              <a:buChar char="Ø"/>
            </a:pPr>
            <a:r>
              <a:rPr lang="en-US" dirty="0"/>
              <a:t>When the supervisor wants to guide the staff</a:t>
            </a:r>
          </a:p>
          <a:p>
            <a:pPr>
              <a:buFontTx/>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a:t>The word supervision is derived from  2 words: </a:t>
            </a:r>
            <a:r>
              <a:rPr lang="en-US" b="1" i="1" dirty="0"/>
              <a:t>super </a:t>
            </a:r>
            <a:r>
              <a:rPr lang="en-US" dirty="0"/>
              <a:t>meaning ‘above’ and </a:t>
            </a:r>
            <a:r>
              <a:rPr lang="en-US" b="1" i="1" dirty="0"/>
              <a:t>video</a:t>
            </a:r>
            <a:r>
              <a:rPr lang="en-US" dirty="0"/>
              <a:t> meaning ‘ I see’. Thus it means ‘superior powers of perceiving’ or ‘</a:t>
            </a:r>
            <a:r>
              <a:rPr lang="en-US" i="1" dirty="0">
                <a:solidFill>
                  <a:srgbClr val="C00000"/>
                </a:solidFill>
              </a:rPr>
              <a:t>overseeing</a:t>
            </a:r>
            <a:r>
              <a:rPr lang="en-US" dirty="0"/>
              <a:t>’</a:t>
            </a:r>
          </a:p>
          <a:p>
            <a:pPr algn="just"/>
            <a:endParaRPr lang="en-US" dirty="0"/>
          </a:p>
        </p:txBody>
      </p:sp>
      <p:pic>
        <p:nvPicPr>
          <p:cNvPr id="4" name="Picture 6" descr="790545g0skdno5bt"/>
          <p:cNvPicPr>
            <a:picLocks noChangeAspect="1" noChangeArrowheads="1" noCrop="1"/>
          </p:cNvPicPr>
          <p:nvPr/>
        </p:nvPicPr>
        <p:blipFill>
          <a:blip r:embed="rId2" cstate="print"/>
          <a:srcRect/>
          <a:stretch>
            <a:fillRect/>
          </a:stretch>
        </p:blipFill>
        <p:spPr bwMode="auto">
          <a:xfrm>
            <a:off x="7239000" y="4572000"/>
            <a:ext cx="1905000" cy="22860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0"/>
            <a:ext cx="8229600" cy="1143000"/>
          </a:xfrm>
        </p:spPr>
        <p:txBody>
          <a:bodyPr/>
          <a:lstStyle/>
          <a:p>
            <a:pPr algn="just"/>
            <a:r>
              <a:rPr lang="en-US" sz="2800" b="1" dirty="0" smtClean="0"/>
              <a:t>          Organization </a:t>
            </a:r>
            <a:r>
              <a:rPr lang="en-US" sz="2800" b="1" dirty="0"/>
              <a:t>of staff education programme</a:t>
            </a:r>
            <a:r>
              <a:rPr lang="en-US" sz="4000" dirty="0"/>
              <a:t> </a:t>
            </a:r>
          </a:p>
        </p:txBody>
      </p:sp>
      <p:sp>
        <p:nvSpPr>
          <p:cNvPr id="15363" name="Rectangle 3"/>
          <p:cNvSpPr>
            <a:spLocks noGrp="1" noChangeArrowheads="1"/>
          </p:cNvSpPr>
          <p:nvPr>
            <p:ph idx="1"/>
          </p:nvPr>
        </p:nvSpPr>
        <p:spPr>
          <a:xfrm>
            <a:off x="1143000" y="990600"/>
            <a:ext cx="7543800" cy="5135563"/>
          </a:xfrm>
        </p:spPr>
        <p:txBody>
          <a:bodyPr/>
          <a:lstStyle/>
          <a:p>
            <a:pPr algn="just">
              <a:buFontTx/>
              <a:buNone/>
            </a:pPr>
            <a:r>
              <a:rPr lang="en-US" dirty="0"/>
              <a:t> 		</a:t>
            </a:r>
            <a:r>
              <a:rPr lang="en-US" sz="2800" dirty="0"/>
              <a:t>staff education is a continuous educational process starting from the very first day of the worker resumes her or his job with the participatory organization and it is the main means by which the supervisor accomplishes her major responsibility to nursing personnel.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1295400" y="762000"/>
            <a:ext cx="8229600" cy="5287963"/>
          </a:xfrm>
        </p:spPr>
        <p:txBody>
          <a:bodyPr/>
          <a:lstStyle/>
          <a:p>
            <a:r>
              <a:rPr lang="en-US" dirty="0"/>
              <a:t>Staff education includes: </a:t>
            </a:r>
          </a:p>
          <a:p>
            <a:pPr>
              <a:buFontTx/>
              <a:buNone/>
            </a:pPr>
            <a:r>
              <a:rPr lang="en-US" dirty="0"/>
              <a:t>1 orientation of new staff </a:t>
            </a:r>
          </a:p>
          <a:p>
            <a:pPr>
              <a:buFontTx/>
              <a:buNone/>
            </a:pPr>
            <a:r>
              <a:rPr lang="en-US" dirty="0"/>
              <a:t>2. In-service education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685800"/>
          </a:xfrm>
        </p:spPr>
        <p:txBody>
          <a:bodyPr/>
          <a:lstStyle/>
          <a:p>
            <a:r>
              <a:rPr lang="en-US" sz="2800" b="1" dirty="0" smtClean="0"/>
              <a:t>        Orientation </a:t>
            </a:r>
            <a:r>
              <a:rPr lang="en-US" sz="2800" b="1" dirty="0"/>
              <a:t>of new staff</a:t>
            </a:r>
          </a:p>
        </p:txBody>
      </p:sp>
      <p:sp>
        <p:nvSpPr>
          <p:cNvPr id="17411" name="Rectangle 3"/>
          <p:cNvSpPr>
            <a:spLocks noGrp="1" noChangeArrowheads="1"/>
          </p:cNvSpPr>
          <p:nvPr>
            <p:ph idx="1"/>
          </p:nvPr>
        </p:nvSpPr>
        <p:spPr>
          <a:xfrm>
            <a:off x="1295400" y="457200"/>
            <a:ext cx="7391400" cy="5943600"/>
          </a:xfrm>
        </p:spPr>
        <p:txBody>
          <a:bodyPr/>
          <a:lstStyle/>
          <a:p>
            <a:r>
              <a:rPr lang="en-US" dirty="0"/>
              <a:t>It includes</a:t>
            </a:r>
          </a:p>
          <a:p>
            <a:pPr>
              <a:buClr>
                <a:srgbClr val="0000FF"/>
              </a:buClr>
              <a:buFont typeface="Wingdings" pitchFamily="2" charset="2"/>
              <a:buChar char="ü"/>
            </a:pPr>
            <a:r>
              <a:rPr lang="en-US" sz="2800" dirty="0"/>
              <a:t>Organization and administration of health centre, policies, and personnel regulation</a:t>
            </a:r>
          </a:p>
          <a:p>
            <a:pPr>
              <a:buClr>
                <a:srgbClr val="0000FF"/>
              </a:buClr>
              <a:buFont typeface="Wingdings" pitchFamily="2" charset="2"/>
              <a:buChar char="ü"/>
            </a:pPr>
            <a:r>
              <a:rPr lang="en-US" sz="2800" dirty="0"/>
              <a:t>Health problems in the area</a:t>
            </a:r>
          </a:p>
          <a:p>
            <a:pPr>
              <a:buClr>
                <a:srgbClr val="0000FF"/>
              </a:buClr>
              <a:buFont typeface="Wingdings" pitchFamily="2" charset="2"/>
              <a:buChar char="ü"/>
            </a:pPr>
            <a:r>
              <a:rPr lang="en-US" sz="2800" dirty="0"/>
              <a:t>An introduction to all the members of the health team </a:t>
            </a:r>
          </a:p>
          <a:p>
            <a:pPr>
              <a:buClr>
                <a:srgbClr val="0000FF"/>
              </a:buClr>
              <a:buFont typeface="Wingdings" pitchFamily="2" charset="2"/>
              <a:buChar char="ü"/>
            </a:pPr>
            <a:r>
              <a:rPr lang="en-US" sz="2800" dirty="0"/>
              <a:t>An introduction to the area</a:t>
            </a:r>
          </a:p>
          <a:p>
            <a:pPr>
              <a:buClr>
                <a:srgbClr val="0000FF"/>
              </a:buClr>
              <a:buFont typeface="Wingdings" pitchFamily="2" charset="2"/>
              <a:buChar char="ü"/>
            </a:pPr>
            <a:r>
              <a:rPr lang="en-US" sz="2800" dirty="0"/>
              <a:t> observation and demonstration of nursing procedures</a:t>
            </a:r>
          </a:p>
          <a:p>
            <a:pPr>
              <a:buClr>
                <a:srgbClr val="0000FF"/>
              </a:buClr>
              <a:buFont typeface="Wingdings" pitchFamily="2" charset="2"/>
              <a:buChar char="ü"/>
            </a:pPr>
            <a:r>
              <a:rPr lang="en-US" sz="2800" dirty="0"/>
              <a:t>arrangement for supervised experience </a:t>
            </a:r>
          </a:p>
          <a:p>
            <a:pPr>
              <a:buClr>
                <a:srgbClr val="0000FF"/>
              </a:buClr>
              <a:buFont typeface="Wingdings" pitchFamily="2" charset="2"/>
              <a:buChar char="ü"/>
            </a:pPr>
            <a:r>
              <a:rPr lang="en-US" sz="2800" dirty="0"/>
              <a:t>Introduction of new staff </a:t>
            </a:r>
          </a:p>
          <a:p>
            <a:pPr>
              <a:buClr>
                <a:srgbClr val="0000FF"/>
              </a:buClr>
              <a:buFont typeface="Wingdings" pitchFamily="2" charset="2"/>
              <a:buChar char="ü"/>
            </a:pPr>
            <a:r>
              <a:rPr lang="en-US" sz="2800" dirty="0"/>
              <a:t>Discussion on type of record, report, and registers, filing system. </a:t>
            </a:r>
          </a:p>
          <a:p>
            <a:pPr>
              <a:buClr>
                <a:srgbClr val="0000FF"/>
              </a:buClr>
              <a:buFont typeface="Wingdings" pitchFamily="2" charset="2"/>
              <a:buChar char="ü"/>
            </a:pPr>
            <a:endParaRPr lang="en-US" sz="2800" dirty="0"/>
          </a:p>
          <a:p>
            <a:pPr>
              <a:buClr>
                <a:srgbClr val="0000FF"/>
              </a:buClr>
              <a:buFont typeface="Wingdings" pitchFamily="2" charset="2"/>
              <a:buChar char="ü"/>
            </a:pPr>
            <a:endParaRPr lang="en-US" sz="2800" dirty="0"/>
          </a:p>
          <a:p>
            <a:pPr>
              <a:buClr>
                <a:srgbClr val="0000FF"/>
              </a:buClr>
              <a:buFont typeface="Wingdings" pitchFamily="2" charset="2"/>
              <a:buChar char="ü"/>
            </a:pPr>
            <a:endParaRPr lang="en-US" sz="2800" dirty="0"/>
          </a:p>
          <a:p>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0"/>
            <a:ext cx="8229600" cy="762000"/>
          </a:xfrm>
        </p:spPr>
        <p:txBody>
          <a:bodyPr/>
          <a:lstStyle/>
          <a:p>
            <a:pPr algn="just"/>
            <a:r>
              <a:rPr lang="en-US" sz="3200" b="1" dirty="0" smtClean="0"/>
              <a:t>       In-service </a:t>
            </a:r>
            <a:r>
              <a:rPr lang="en-US" sz="3200" b="1" dirty="0"/>
              <a:t>education</a:t>
            </a:r>
            <a:r>
              <a:rPr lang="en-US" dirty="0"/>
              <a:t> </a:t>
            </a:r>
          </a:p>
        </p:txBody>
      </p:sp>
      <p:sp>
        <p:nvSpPr>
          <p:cNvPr id="18435" name="Rectangle 3"/>
          <p:cNvSpPr>
            <a:spLocks noGrp="1" noChangeArrowheads="1"/>
          </p:cNvSpPr>
          <p:nvPr>
            <p:ph idx="1"/>
          </p:nvPr>
        </p:nvSpPr>
        <p:spPr>
          <a:xfrm>
            <a:off x="1219200" y="914400"/>
            <a:ext cx="7467600" cy="5211763"/>
          </a:xfrm>
        </p:spPr>
        <p:txBody>
          <a:bodyPr/>
          <a:lstStyle/>
          <a:p>
            <a:pPr algn="just">
              <a:buClr>
                <a:schemeClr val="tx1"/>
              </a:buClr>
              <a:buFontTx/>
              <a:buBlip>
                <a:blip r:embed="rId2"/>
              </a:buBlip>
            </a:pPr>
            <a:r>
              <a:rPr lang="en-US" sz="2800" dirty="0"/>
              <a:t>Find out the back ground and experience of the staff </a:t>
            </a:r>
          </a:p>
          <a:p>
            <a:pPr algn="just">
              <a:buClr>
                <a:schemeClr val="tx1"/>
              </a:buClr>
              <a:buFontTx/>
              <a:buBlip>
                <a:blip r:embed="rId2"/>
              </a:buBlip>
            </a:pPr>
            <a:r>
              <a:rPr lang="en-US" sz="2800" dirty="0"/>
              <a:t>Determine the learning needs of the staff </a:t>
            </a:r>
          </a:p>
          <a:p>
            <a:pPr algn="just">
              <a:buClr>
                <a:schemeClr val="tx1"/>
              </a:buClr>
              <a:buFontTx/>
              <a:buBlip>
                <a:blip r:embed="rId2"/>
              </a:buBlip>
            </a:pPr>
            <a:r>
              <a:rPr lang="en-US" sz="2800" dirty="0"/>
              <a:t>Enlist their participation in planning </a:t>
            </a:r>
          </a:p>
          <a:p>
            <a:pPr algn="just">
              <a:buClr>
                <a:schemeClr val="tx1"/>
              </a:buClr>
              <a:buFontTx/>
              <a:buBlip>
                <a:blip r:embed="rId2"/>
              </a:buBlip>
            </a:pPr>
            <a:r>
              <a:rPr lang="en-US" sz="2800" dirty="0"/>
              <a:t>Draw up clear and definite objective </a:t>
            </a:r>
          </a:p>
          <a:p>
            <a:pPr algn="just">
              <a:buClr>
                <a:schemeClr val="tx1"/>
              </a:buClr>
              <a:buFontTx/>
              <a:buBlip>
                <a:blip r:embed="rId2"/>
              </a:buBlip>
            </a:pPr>
            <a:r>
              <a:rPr lang="en-US" sz="2800" dirty="0"/>
              <a:t>Prepare a programme </a:t>
            </a:r>
          </a:p>
          <a:p>
            <a:pPr algn="just">
              <a:buClr>
                <a:schemeClr val="tx1"/>
              </a:buClr>
              <a:buFontTx/>
              <a:buBlip>
                <a:blip r:embed="rId2"/>
              </a:buBlip>
            </a:pPr>
            <a:r>
              <a:rPr lang="en-US" sz="2800" dirty="0"/>
              <a:t>Plan and carry out a system of evaluation </a:t>
            </a:r>
          </a:p>
          <a:p>
            <a:pPr algn="just">
              <a:buClr>
                <a:schemeClr val="tx1"/>
              </a:buClr>
              <a:buFontTx/>
              <a:buBlip>
                <a:blip r:embed="rId2"/>
              </a:buBlip>
            </a:pPr>
            <a:r>
              <a:rPr lang="en-US" sz="2800" dirty="0"/>
              <a:t>Plan for an adequate follow up of staff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200" b="1"/>
              <a:t>Supervision of nursing personnel at work</a:t>
            </a:r>
            <a:r>
              <a:rPr lang="en-US" sz="4000"/>
              <a:t> </a:t>
            </a:r>
          </a:p>
        </p:txBody>
      </p:sp>
      <p:sp>
        <p:nvSpPr>
          <p:cNvPr id="19459" name="Rectangle 3"/>
          <p:cNvSpPr>
            <a:spLocks noGrp="1" noChangeArrowheads="1"/>
          </p:cNvSpPr>
          <p:nvPr>
            <p:ph idx="1"/>
          </p:nvPr>
        </p:nvSpPr>
        <p:spPr>
          <a:xfrm>
            <a:off x="1143000" y="1447800"/>
            <a:ext cx="7543800" cy="5257800"/>
          </a:xfrm>
        </p:spPr>
        <p:txBody>
          <a:bodyPr/>
          <a:lstStyle/>
          <a:p>
            <a:r>
              <a:rPr lang="en-US" sz="2800" b="1" u="sng" dirty="0"/>
              <a:t>Purpose: </a:t>
            </a:r>
          </a:p>
          <a:p>
            <a:pPr>
              <a:buClr>
                <a:srgbClr val="0000FF"/>
              </a:buClr>
              <a:buFont typeface="Wingdings" pitchFamily="2" charset="2"/>
              <a:buChar char="§"/>
            </a:pPr>
            <a:r>
              <a:rPr lang="en-US" sz="2800" dirty="0"/>
              <a:t>To safe guard the quality of service rendered by inspection of nursing activity </a:t>
            </a:r>
          </a:p>
          <a:p>
            <a:pPr>
              <a:buClr>
                <a:srgbClr val="0000FF"/>
              </a:buClr>
              <a:buFont typeface="Wingdings" pitchFamily="2" charset="2"/>
              <a:buChar char="§"/>
            </a:pPr>
            <a:r>
              <a:rPr lang="en-US" sz="2800" dirty="0"/>
              <a:t>To provide the basis for diagnosis of the professional problems of the nurse </a:t>
            </a:r>
          </a:p>
          <a:p>
            <a:pPr>
              <a:buClr>
                <a:srgbClr val="0000FF"/>
              </a:buClr>
              <a:buFont typeface="Wingdings" pitchFamily="2" charset="2"/>
              <a:buChar char="§"/>
            </a:pPr>
            <a:r>
              <a:rPr lang="en-US" sz="2800" dirty="0"/>
              <a:t>To stimulate self evaluation </a:t>
            </a:r>
          </a:p>
          <a:p>
            <a:pPr>
              <a:buClr>
                <a:srgbClr val="0000FF"/>
              </a:buClr>
              <a:buFont typeface="Wingdings" pitchFamily="2" charset="2"/>
              <a:buChar char="§"/>
            </a:pPr>
            <a:r>
              <a:rPr lang="en-US" sz="2800" dirty="0"/>
              <a:t>To utilize the supervisor knowledge of field problems</a:t>
            </a:r>
          </a:p>
          <a:p>
            <a:pPr>
              <a:buClr>
                <a:srgbClr val="0000FF"/>
              </a:buClr>
              <a:buFont typeface="Wingdings" pitchFamily="2" charset="2"/>
              <a:buChar char="§"/>
            </a:pPr>
            <a:r>
              <a:rPr lang="en-US" sz="2800" dirty="0"/>
              <a:t>To provide the supervisor with information about nurse and community which is necessary for planning the staff educational programme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219200" y="457200"/>
            <a:ext cx="7620000" cy="5668963"/>
          </a:xfrm>
        </p:spPr>
        <p:txBody>
          <a:bodyPr/>
          <a:lstStyle/>
          <a:p>
            <a:pPr algn="just">
              <a:buClr>
                <a:srgbClr val="0000FF"/>
              </a:buClr>
              <a:buFont typeface="Wingdings" pitchFamily="2" charset="2"/>
              <a:buChar char="§"/>
            </a:pPr>
            <a:r>
              <a:rPr lang="en-US" dirty="0"/>
              <a:t>To contribute to the evaluation of results of staff education </a:t>
            </a:r>
          </a:p>
          <a:p>
            <a:pPr algn="just">
              <a:buClr>
                <a:srgbClr val="0000FF"/>
              </a:buClr>
              <a:buFont typeface="Wingdings" pitchFamily="2" charset="2"/>
              <a:buChar char="§"/>
            </a:pPr>
            <a:r>
              <a:rPr lang="en-US" dirty="0"/>
              <a:t>To develop co-operative relationships between supervisor and staff through the sharing of problems.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1143000" y="381000"/>
            <a:ext cx="7543800" cy="5745163"/>
          </a:xfrm>
        </p:spPr>
        <p:txBody>
          <a:bodyPr/>
          <a:lstStyle/>
          <a:p>
            <a:pPr>
              <a:buFontTx/>
              <a:buNone/>
            </a:pPr>
            <a:r>
              <a:rPr lang="en-US" dirty="0"/>
              <a:t>Frequency with which supervisory visit are made depend on : </a:t>
            </a:r>
          </a:p>
          <a:p>
            <a:pPr>
              <a:buClr>
                <a:srgbClr val="CC0000"/>
              </a:buClr>
              <a:buFont typeface="Wingdings" pitchFamily="2" charset="2"/>
              <a:buChar char="v"/>
            </a:pPr>
            <a:r>
              <a:rPr lang="en-US" dirty="0"/>
              <a:t>The policy of organization </a:t>
            </a:r>
          </a:p>
          <a:p>
            <a:pPr>
              <a:buClr>
                <a:srgbClr val="CC0000"/>
              </a:buClr>
              <a:buFont typeface="Wingdings" pitchFamily="2" charset="2"/>
              <a:buChar char="v"/>
            </a:pPr>
            <a:r>
              <a:rPr lang="en-US" dirty="0"/>
              <a:t>The need of individual staff </a:t>
            </a:r>
          </a:p>
          <a:p>
            <a:pPr>
              <a:buClr>
                <a:srgbClr val="CC0000"/>
              </a:buClr>
              <a:buFont typeface="Wingdings" pitchFamily="2" charset="2"/>
              <a:buChar char="v"/>
            </a:pPr>
            <a:r>
              <a:rPr lang="en-US" dirty="0"/>
              <a:t>The wishes of individual nurse </a:t>
            </a:r>
          </a:p>
          <a:p>
            <a:pPr>
              <a:buClr>
                <a:srgbClr val="CC0000"/>
              </a:buClr>
              <a:buFont typeface="Wingdings" pitchFamily="2" charset="2"/>
              <a:buChar char="v"/>
            </a:pPr>
            <a:r>
              <a:rPr lang="en-US" dirty="0"/>
              <a:t>The amount of supervisory time available </a:t>
            </a:r>
          </a:p>
          <a:p>
            <a:pPr>
              <a:buClr>
                <a:srgbClr val="CC0000"/>
              </a:buClr>
              <a:buFont typeface="Wingdings" pitchFamily="2" charset="2"/>
              <a:buChar char="v"/>
            </a:pPr>
            <a:r>
              <a:rPr lang="en-US" dirty="0"/>
              <a:t>The degree to which other supervisory procedure are functioning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METHODS FOR STAFF EVALUATION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48544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99476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INDIVIDUAL EVALUATION METHODS</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Confidential reports</a:t>
            </a:r>
          </a:p>
          <a:p>
            <a:pPr lvl="0"/>
            <a:r>
              <a:rPr lang="en-US" dirty="0"/>
              <a:t>Essay appraisal</a:t>
            </a:r>
          </a:p>
          <a:p>
            <a:pPr lvl="0"/>
            <a:r>
              <a:rPr lang="en-US" dirty="0"/>
              <a:t>Critical incidences</a:t>
            </a:r>
          </a:p>
          <a:p>
            <a:pPr lvl="0"/>
            <a:r>
              <a:rPr lang="en-US" dirty="0"/>
              <a:t>Checklists</a:t>
            </a:r>
          </a:p>
          <a:p>
            <a:pPr lvl="0"/>
            <a:r>
              <a:rPr lang="en-US" dirty="0"/>
              <a:t>Graphic rating scales</a:t>
            </a:r>
          </a:p>
          <a:p>
            <a:pPr lvl="0"/>
            <a:r>
              <a:rPr lang="en-US" dirty="0" smtClean="0"/>
              <a:t>Behaviorally  </a:t>
            </a:r>
            <a:r>
              <a:rPr lang="en-US" dirty="0"/>
              <a:t>anchored  rating scale</a:t>
            </a:r>
          </a:p>
          <a:p>
            <a:pPr lvl="0"/>
            <a:r>
              <a:rPr lang="en-US" dirty="0" smtClean="0"/>
              <a:t>MBO</a:t>
            </a:r>
          </a:p>
          <a:p>
            <a:endParaRPr lang="en-US" dirty="0"/>
          </a:p>
        </p:txBody>
      </p:sp>
    </p:spTree>
    <p:extLst>
      <p:ext uri="{BB962C8B-B14F-4D97-AF65-F5344CB8AC3E}">
        <p14:creationId xmlns:p14="http://schemas.microsoft.com/office/powerpoint/2010/main" val="26674209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PERSON EVALUATION METHODS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6207658"/>
              </p:ext>
            </p:extLst>
          </p:nvPr>
        </p:nvGraphicFramePr>
        <p:xfrm>
          <a:off x="457200" y="1143000"/>
          <a:ext cx="85344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391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6934200" y="0"/>
            <a:ext cx="2209800" cy="2057400"/>
          </a:xfrm>
          <a:prstGeom prst="rect">
            <a:avLst/>
          </a:prstGeom>
          <a:noFill/>
        </p:spPr>
      </p:pic>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990600" y="1524000"/>
            <a:ext cx="7498080" cy="4800600"/>
          </a:xfrm>
        </p:spPr>
        <p:txBody>
          <a:bodyPr>
            <a:normAutofit fontScale="92500"/>
          </a:bodyPr>
          <a:lstStyle/>
          <a:p>
            <a:pPr marL="609600" indent="-609600">
              <a:buFont typeface="Wingdings" pitchFamily="2" charset="2"/>
              <a:buNone/>
            </a:pPr>
            <a:r>
              <a:rPr lang="en-US" u="sng" dirty="0" smtClean="0"/>
              <a:t>ACCORDING TO TERRY AND FRANKLIN:</a:t>
            </a:r>
          </a:p>
          <a:p>
            <a:pPr marL="609600" indent="-609600" algn="just"/>
            <a:r>
              <a:rPr lang="en-US" dirty="0" smtClean="0"/>
              <a:t>Supervision means guiding and directing efforts of employees and other resources to accomplish stated work aspects. </a:t>
            </a:r>
          </a:p>
          <a:p>
            <a:pPr marL="609600" indent="-609600" algn="just"/>
            <a:r>
              <a:rPr lang="en-US" dirty="0" smtClean="0"/>
              <a:t> Supervision </a:t>
            </a:r>
            <a:r>
              <a:rPr lang="en-US" dirty="0"/>
              <a:t>is defined as ―An art or a </a:t>
            </a:r>
            <a:r>
              <a:rPr lang="en-US" dirty="0" smtClean="0"/>
              <a:t>   process </a:t>
            </a:r>
            <a:r>
              <a:rPr lang="en-US" dirty="0"/>
              <a:t>by which designated individual or group of individuals oversee the work of others and establish controls to improve the work as well as the worker.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METHODS</a:t>
            </a:r>
            <a:br>
              <a:rPr lang="en-US" dirty="0"/>
            </a:br>
            <a:endParaRPr lang="en-US" dirty="0"/>
          </a:p>
        </p:txBody>
      </p:sp>
      <p:sp>
        <p:nvSpPr>
          <p:cNvPr id="3" name="Content Placeholder 2"/>
          <p:cNvSpPr>
            <a:spLocks noGrp="1"/>
          </p:cNvSpPr>
          <p:nvPr>
            <p:ph idx="1"/>
          </p:nvPr>
        </p:nvSpPr>
        <p:spPr/>
        <p:txBody>
          <a:bodyPr/>
          <a:lstStyle/>
          <a:p>
            <a:pPr lvl="0"/>
            <a:r>
              <a:rPr lang="en-US" dirty="0"/>
              <a:t>Assessment centre</a:t>
            </a:r>
          </a:p>
          <a:p>
            <a:pPr lvl="0"/>
            <a:r>
              <a:rPr lang="en-US" dirty="0"/>
              <a:t>Group appraisal</a:t>
            </a:r>
          </a:p>
          <a:p>
            <a:pPr lvl="0"/>
            <a:r>
              <a:rPr lang="en-US" dirty="0"/>
              <a:t> Field review</a:t>
            </a:r>
          </a:p>
          <a:p>
            <a:pPr lvl="0"/>
            <a:r>
              <a:rPr lang="en-US" dirty="0"/>
              <a:t>360 degree appraisal</a:t>
            </a:r>
          </a:p>
          <a:p>
            <a:endParaRPr lang="en-US" dirty="0"/>
          </a:p>
        </p:txBody>
      </p:sp>
    </p:spTree>
    <p:extLst>
      <p:ext uri="{BB962C8B-B14F-4D97-AF65-F5344CB8AC3E}">
        <p14:creationId xmlns:p14="http://schemas.microsoft.com/office/powerpoint/2010/main" val="16114221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360 degree appraisal</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3069661"/>
              </p:ext>
            </p:extLst>
          </p:nvPr>
        </p:nvGraphicFramePr>
        <p:xfrm>
          <a:off x="457200" y="1143000"/>
          <a:ext cx="8229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99385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dirty="0" smtClean="0">
                <a:solidFill>
                  <a:srgbClr val="C00000"/>
                </a:solidFill>
              </a:rPr>
              <a:t>RECORD SUPERVISION</a:t>
            </a:r>
            <a:r>
              <a:rPr lang="en-US" dirty="0" smtClean="0">
                <a:solidFill>
                  <a:srgbClr val="C00000"/>
                </a:solidFill>
              </a:rPr>
              <a:t> </a:t>
            </a:r>
            <a:endParaRPr lang="en-US" dirty="0">
              <a:solidFill>
                <a:srgbClr val="C00000"/>
              </a:solidFill>
            </a:endParaRPr>
          </a:p>
        </p:txBody>
      </p:sp>
      <p:sp>
        <p:nvSpPr>
          <p:cNvPr id="24579" name="Rectangle 3"/>
          <p:cNvSpPr>
            <a:spLocks noGrp="1" noChangeArrowheads="1"/>
          </p:cNvSpPr>
          <p:nvPr>
            <p:ph idx="1"/>
          </p:nvPr>
        </p:nvSpPr>
        <p:spPr/>
        <p:txBody>
          <a:bodyPr/>
          <a:lstStyle/>
          <a:p>
            <a:pPr marL="609600" indent="-609600">
              <a:buFontTx/>
              <a:buAutoNum type="arabicPeriod"/>
            </a:pPr>
            <a:r>
              <a:rPr lang="en-US"/>
              <a:t>Securing accurate recording </a:t>
            </a:r>
          </a:p>
          <a:p>
            <a:pPr marL="609600" indent="-609600">
              <a:buFontTx/>
              <a:buAutoNum type="arabicPeriod"/>
            </a:pPr>
            <a:r>
              <a:rPr lang="en-US"/>
              <a:t>Building staff interest in record</a:t>
            </a:r>
          </a:p>
          <a:p>
            <a:pPr marL="609600" indent="-609600">
              <a:buFontTx/>
              <a:buAutoNum type="arabicPeriod"/>
            </a:pPr>
            <a:r>
              <a:rPr lang="en-US"/>
              <a:t>Teaching techniques of recording </a:t>
            </a:r>
          </a:p>
          <a:p>
            <a:pPr marL="609600" indent="-609600">
              <a:buFontTx/>
              <a:buAutoNum type="arabicPeriod"/>
            </a:pPr>
            <a:r>
              <a:rPr lang="en-US"/>
              <a:t>Encouraging intelligent use of records </a:t>
            </a:r>
          </a:p>
          <a:p>
            <a:pPr marL="609600" indent="-609600">
              <a:buFontTx/>
              <a:buAutoNum type="arabicPeriod"/>
            </a:pPr>
            <a:r>
              <a:rPr lang="en-US"/>
              <a:t>Contributing to record policies and construction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descr="G:\PERFORM PICTURES\Thank-you.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893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0"/>
            <a:ext cx="1905000" cy="2286000"/>
          </a:xfrm>
          <a:prstGeom prst="rect">
            <a:avLst/>
          </a:prstGeom>
          <a:noFill/>
        </p:spPr>
      </p:pic>
      <p:sp>
        <p:nvSpPr>
          <p:cNvPr id="2" name="Title 1"/>
          <p:cNvSpPr>
            <a:spLocks noGrp="1"/>
          </p:cNvSpPr>
          <p:nvPr>
            <p:ph type="title"/>
          </p:nvPr>
        </p:nvSpPr>
        <p:spPr/>
        <p:txBody>
          <a:bodyPr/>
          <a:lstStyle/>
          <a:p>
            <a:r>
              <a:rPr lang="en-US" dirty="0" smtClean="0"/>
              <a:t>PRINCIPLES</a:t>
            </a:r>
            <a:endParaRPr lang="en-US" dirty="0"/>
          </a:p>
        </p:txBody>
      </p:sp>
      <p:sp>
        <p:nvSpPr>
          <p:cNvPr id="3" name="Content Placeholder 2"/>
          <p:cNvSpPr>
            <a:spLocks noGrp="1"/>
          </p:cNvSpPr>
          <p:nvPr>
            <p:ph idx="1"/>
          </p:nvPr>
        </p:nvSpPr>
        <p:spPr>
          <a:xfrm>
            <a:off x="914400" y="1447800"/>
            <a:ext cx="8229600" cy="5181600"/>
          </a:xfrm>
        </p:spPr>
        <p:txBody>
          <a:bodyPr>
            <a:normAutofit fontScale="92500" lnSpcReduction="10000"/>
          </a:bodyPr>
          <a:lstStyle/>
          <a:p>
            <a:pPr algn="just"/>
            <a:r>
              <a:rPr lang="en-US" dirty="0"/>
              <a:t>Supervision should aim at growth in knowledge and improvement of skill of the person. </a:t>
            </a:r>
          </a:p>
          <a:p>
            <a:pPr algn="just"/>
            <a:r>
              <a:rPr lang="en-US" dirty="0" smtClean="0"/>
              <a:t> </a:t>
            </a:r>
            <a:r>
              <a:rPr lang="en-US" dirty="0"/>
              <a:t>Supervision should improve the ability in thinking and adjusting to the new situation. </a:t>
            </a:r>
          </a:p>
          <a:p>
            <a:pPr algn="just"/>
            <a:r>
              <a:rPr lang="en-US" dirty="0" smtClean="0"/>
              <a:t> </a:t>
            </a:r>
            <a:r>
              <a:rPr lang="en-US" dirty="0"/>
              <a:t>It should help to formulate objects. </a:t>
            </a:r>
          </a:p>
          <a:p>
            <a:pPr algn="just"/>
            <a:r>
              <a:rPr lang="en-US" dirty="0" smtClean="0"/>
              <a:t> </a:t>
            </a:r>
            <a:r>
              <a:rPr lang="en-US" dirty="0"/>
              <a:t>Good supervision stimulates their interest and effectors. </a:t>
            </a:r>
          </a:p>
          <a:p>
            <a:pPr algn="just"/>
            <a:r>
              <a:rPr lang="en-US" dirty="0" smtClean="0"/>
              <a:t>No </a:t>
            </a:r>
            <a:r>
              <a:rPr lang="en-US" dirty="0"/>
              <a:t>undue pressure for achievement </a:t>
            </a:r>
          </a:p>
          <a:p>
            <a:pPr algn="just"/>
            <a:r>
              <a:rPr lang="en-US" dirty="0" smtClean="0"/>
              <a:t> </a:t>
            </a:r>
            <a:r>
              <a:rPr lang="en-US" dirty="0"/>
              <a:t>Autonomy to subordinate preferred </a:t>
            </a:r>
          </a:p>
          <a:p>
            <a:pPr algn="just"/>
            <a:r>
              <a:rPr lang="en-US" dirty="0" smtClean="0"/>
              <a:t> </a:t>
            </a:r>
            <a:r>
              <a:rPr lang="en-US" dirty="0"/>
              <a:t>Supervision should have competence </a:t>
            </a:r>
          </a:p>
          <a:p>
            <a:pPr algn="just"/>
            <a:r>
              <a:rPr lang="en-US" dirty="0" smtClean="0"/>
              <a:t> </a:t>
            </a:r>
            <a:r>
              <a:rPr lang="en-US" dirty="0"/>
              <a:t>Supervision should have receive training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0"/>
            <a:ext cx="1905000" cy="2286000"/>
          </a:xfrm>
          <a:prstGeom prst="rect">
            <a:avLst/>
          </a:prstGeom>
          <a:noFill/>
        </p:spPr>
      </p:pic>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r>
              <a:rPr lang="en-US" dirty="0"/>
              <a:t>Decision making is encouraged </a:t>
            </a:r>
          </a:p>
          <a:p>
            <a:r>
              <a:rPr lang="en-US" dirty="0" smtClean="0"/>
              <a:t> </a:t>
            </a:r>
            <a:r>
              <a:rPr lang="en-US" dirty="0"/>
              <a:t>Free communication to required </a:t>
            </a:r>
          </a:p>
          <a:p>
            <a:r>
              <a:rPr lang="en-US" dirty="0" smtClean="0"/>
              <a:t> </a:t>
            </a:r>
            <a:r>
              <a:rPr lang="en-US" dirty="0"/>
              <a:t>No over burdening to staff </a:t>
            </a:r>
          </a:p>
          <a:p>
            <a:r>
              <a:rPr lang="en-US" dirty="0" smtClean="0"/>
              <a:t> </a:t>
            </a:r>
            <a:r>
              <a:rPr lang="en-US" dirty="0"/>
              <a:t>Good leadership by supervisor </a:t>
            </a:r>
          </a:p>
          <a:p>
            <a:r>
              <a:rPr lang="en-US" dirty="0" smtClean="0"/>
              <a:t> </a:t>
            </a:r>
            <a:r>
              <a:rPr lang="en-US" dirty="0"/>
              <a:t>Suitable climate for work </a:t>
            </a:r>
          </a:p>
          <a:p>
            <a:r>
              <a:rPr lang="en-US" dirty="0" smtClean="0"/>
              <a:t> </a:t>
            </a:r>
            <a:r>
              <a:rPr lang="en-US" dirty="0"/>
              <a:t>Give guidance </a:t>
            </a:r>
          </a:p>
          <a:p>
            <a:r>
              <a:rPr lang="en-US" dirty="0" smtClean="0"/>
              <a:t>Supervision </a:t>
            </a:r>
            <a:r>
              <a:rPr lang="en-US" dirty="0"/>
              <a:t>should encourage innovation allowing free flow of ideas and share positive experiences of personnel.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790545g0skdno5bt"/>
          <p:cNvPicPr>
            <a:picLocks noChangeAspect="1" noChangeArrowheads="1" noCrop="1"/>
          </p:cNvPicPr>
          <p:nvPr/>
        </p:nvPicPr>
        <p:blipFill>
          <a:blip r:embed="rId2" cstate="print"/>
          <a:srcRect/>
          <a:stretch>
            <a:fillRect/>
          </a:stretch>
        </p:blipFill>
        <p:spPr bwMode="auto">
          <a:xfrm>
            <a:off x="7239000" y="0"/>
            <a:ext cx="1905000" cy="2286000"/>
          </a:xfrm>
          <a:prstGeom prst="rect">
            <a:avLst/>
          </a:prstGeom>
          <a:noFill/>
        </p:spPr>
      </p:pic>
      <p:sp>
        <p:nvSpPr>
          <p:cNvPr id="2" name="Title 1"/>
          <p:cNvSpPr>
            <a:spLocks noGrp="1"/>
          </p:cNvSpPr>
          <p:nvPr>
            <p:ph type="title"/>
          </p:nvPr>
        </p:nvSpPr>
        <p:spPr/>
        <p:txBody>
          <a:bodyPr/>
          <a:lstStyle/>
          <a:p>
            <a:r>
              <a:rPr lang="en-US" dirty="0" smtClean="0"/>
              <a:t>GOALS/OBJECTIVES</a:t>
            </a:r>
            <a:endParaRPr lang="en-US" dirty="0"/>
          </a:p>
        </p:txBody>
      </p:sp>
      <p:sp>
        <p:nvSpPr>
          <p:cNvPr id="3" name="Content Placeholder 2"/>
          <p:cNvSpPr>
            <a:spLocks noGrp="1"/>
          </p:cNvSpPr>
          <p:nvPr>
            <p:ph idx="1"/>
          </p:nvPr>
        </p:nvSpPr>
        <p:spPr/>
        <p:txBody>
          <a:bodyPr>
            <a:normAutofit/>
          </a:bodyPr>
          <a:lstStyle/>
          <a:p>
            <a:r>
              <a:rPr lang="en-US" dirty="0"/>
              <a:t>To help subordinate to do their job skillfully and efficiently. </a:t>
            </a:r>
          </a:p>
          <a:p>
            <a:r>
              <a:rPr lang="en-US" dirty="0" smtClean="0"/>
              <a:t> </a:t>
            </a:r>
            <a:r>
              <a:rPr lang="en-US" dirty="0"/>
              <a:t>To develop subordinates capacity to the fullest extent. </a:t>
            </a:r>
          </a:p>
          <a:p>
            <a:r>
              <a:rPr lang="en-US" dirty="0" smtClean="0"/>
              <a:t> </a:t>
            </a:r>
            <a:r>
              <a:rPr lang="en-US" dirty="0"/>
              <a:t>To promote team work </a:t>
            </a:r>
          </a:p>
          <a:p>
            <a:r>
              <a:rPr lang="en-US" dirty="0" smtClean="0"/>
              <a:t> </a:t>
            </a:r>
            <a:r>
              <a:rPr lang="en-US" dirty="0"/>
              <a:t>To promote moral and motivation among workers. </a:t>
            </a:r>
          </a:p>
          <a:p>
            <a:r>
              <a:rPr lang="en-US" dirty="0" smtClean="0"/>
              <a:t>To </a:t>
            </a:r>
            <a:r>
              <a:rPr lang="en-US" dirty="0"/>
              <a:t>bridge the gap between personal goal and organizational goal.</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graphicFrame>
        <p:nvGraphicFramePr>
          <p:cNvPr id="4" name="Content Placeholder 3"/>
          <p:cNvGraphicFramePr>
            <a:graphicFrameLocks noGrp="1"/>
          </p:cNvGraphicFramePr>
          <p:nvPr>
            <p:ph idx="1"/>
          </p:nvPr>
        </p:nvGraphicFramePr>
        <p:xfrm>
          <a:off x="457200" y="1600200"/>
          <a:ext cx="8229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6" descr="790545g0skdno5bt"/>
          <p:cNvPicPr>
            <a:picLocks noChangeAspect="1" noChangeArrowheads="1" noCrop="1"/>
          </p:cNvPicPr>
          <p:nvPr/>
        </p:nvPicPr>
        <p:blipFill>
          <a:blip r:embed="rId7" cstate="print"/>
          <a:srcRect/>
          <a:stretch>
            <a:fillRect/>
          </a:stretch>
        </p:blipFill>
        <p:spPr bwMode="auto">
          <a:xfrm>
            <a:off x="7239000" y="0"/>
            <a:ext cx="1905000" cy="2286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6" descr="790545g0skdno5bt"/>
          <p:cNvPicPr>
            <a:picLocks noChangeAspect="1" noChangeArrowheads="1" noCrop="1"/>
          </p:cNvPicPr>
          <p:nvPr/>
        </p:nvPicPr>
        <p:blipFill>
          <a:blip r:embed="rId7" cstate="print"/>
          <a:srcRect/>
          <a:stretch>
            <a:fillRect/>
          </a:stretch>
        </p:blipFill>
        <p:spPr bwMode="auto">
          <a:xfrm>
            <a:off x="7239000" y="0"/>
            <a:ext cx="1905000" cy="2286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eme4">
  <a:themeElements>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fontScheme name="Lock And Key">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eme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TotalTime>
  <Words>1521</Words>
  <Application>Microsoft Office PowerPoint</Application>
  <PresentationFormat>On-screen Show (4:3)</PresentationFormat>
  <Paragraphs>197</Paragraphs>
  <Slides>43</Slides>
  <Notes>0</Notes>
  <HiddenSlides>0</HiddenSlides>
  <MMClips>0</MMClips>
  <ScaleCrop>false</ScaleCrop>
  <HeadingPairs>
    <vt:vector size="4" baseType="variant">
      <vt:variant>
        <vt:lpstr>Theme</vt:lpstr>
      </vt:variant>
      <vt:variant>
        <vt:i4>4</vt:i4>
      </vt:variant>
      <vt:variant>
        <vt:lpstr>Slide Titles</vt:lpstr>
      </vt:variant>
      <vt:variant>
        <vt:i4>43</vt:i4>
      </vt:variant>
    </vt:vector>
  </HeadingPairs>
  <TitlesOfParts>
    <vt:vector size="47" baseType="lpstr">
      <vt:lpstr>Solstice</vt:lpstr>
      <vt:lpstr>Theme4</vt:lpstr>
      <vt:lpstr>Theme5</vt:lpstr>
      <vt:lpstr>Office Theme</vt:lpstr>
      <vt:lpstr>GOOD MORNING</vt:lpstr>
      <vt:lpstr>SUPERVISION</vt:lpstr>
      <vt:lpstr>INTRODUCTION</vt:lpstr>
      <vt:lpstr>DEFINITION</vt:lpstr>
      <vt:lpstr>PRINCIPLES</vt:lpstr>
      <vt:lpstr>CONTD…</vt:lpstr>
      <vt:lpstr>GOALS/OBJECTIVES</vt:lpstr>
      <vt:lpstr>PURPOSE</vt:lpstr>
      <vt:lpstr>TYPES</vt:lpstr>
      <vt:lpstr>METHODS</vt:lpstr>
      <vt:lpstr>PowerPoint Presentation</vt:lpstr>
      <vt:lpstr>PowerPoint Presentation</vt:lpstr>
      <vt:lpstr>PowerPoint Presentation</vt:lpstr>
      <vt:lpstr>OTHER METHODS</vt:lpstr>
      <vt:lpstr>QUALITIES OF A GOOD SUPERVISOR</vt:lpstr>
      <vt:lpstr>RESPONSIBILITIES</vt:lpstr>
      <vt:lpstr>Supervisory responsibilities- administration, planning, and development </vt:lpstr>
      <vt:lpstr>Contd…</vt:lpstr>
      <vt:lpstr>Contd..</vt:lpstr>
      <vt:lpstr>Planning the supervisory programme:  </vt:lpstr>
      <vt:lpstr> SUPERVISION PROBLEMS IN  COMMUNITY NURSING SERVICE </vt:lpstr>
      <vt:lpstr>PowerPoint Presentation</vt:lpstr>
      <vt:lpstr>SUPERVISORY RESPONSIBILITIES OF CHN IN:  - Improving staff morale   - Evaluation off staff   - record supervision      </vt:lpstr>
      <vt:lpstr>Methods to improve Staff Morale</vt:lpstr>
      <vt:lpstr>           Consultation </vt:lpstr>
      <vt:lpstr>PowerPoint Presentation</vt:lpstr>
      <vt:lpstr>PowerPoint Presentation</vt:lpstr>
      <vt:lpstr>Individual conference and counseling </vt:lpstr>
      <vt:lpstr>PowerPoint Presentation</vt:lpstr>
      <vt:lpstr>          Organization of staff education programme </vt:lpstr>
      <vt:lpstr>PowerPoint Presentation</vt:lpstr>
      <vt:lpstr>        Orientation of new staff</vt:lpstr>
      <vt:lpstr>       In-service education </vt:lpstr>
      <vt:lpstr>Supervision of nursing personnel at work </vt:lpstr>
      <vt:lpstr>PowerPoint Presentation</vt:lpstr>
      <vt:lpstr>PowerPoint Presentation</vt:lpstr>
      <vt:lpstr>METHODS FOR STAFF EVALUATION</vt:lpstr>
      <vt:lpstr>INDIVIDUAL EVALUATION METHODS </vt:lpstr>
      <vt:lpstr>MULTIPLE PERSON EVALUATION METHODS</vt:lpstr>
      <vt:lpstr>OTHER METHODS </vt:lpstr>
      <vt:lpstr>360 degree appraisal </vt:lpstr>
      <vt:lpstr>RECORD SUPERVISION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SUPERVISION</dc:title>
  <dc:creator>TOSHIBA</dc:creator>
  <cp:lastModifiedBy>COMMUNITY</cp:lastModifiedBy>
  <cp:revision>13</cp:revision>
  <dcterms:created xsi:type="dcterms:W3CDTF">2014-06-22T18:29:23Z</dcterms:created>
  <dcterms:modified xsi:type="dcterms:W3CDTF">2021-12-11T03:36:35Z</dcterms:modified>
</cp:coreProperties>
</file>